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handoutMasterIdLst>
    <p:handoutMasterId r:id="rId39"/>
  </p:handoutMasterIdLst>
  <p:sldIdLst>
    <p:sldId id="2524" r:id="rId5"/>
    <p:sldId id="2470" r:id="rId6"/>
    <p:sldId id="2534" r:id="rId7"/>
    <p:sldId id="2527" r:id="rId8"/>
    <p:sldId id="2533" r:id="rId9"/>
    <p:sldId id="896" r:id="rId10"/>
    <p:sldId id="317" r:id="rId11"/>
    <p:sldId id="2543" r:id="rId12"/>
    <p:sldId id="2469" r:id="rId13"/>
    <p:sldId id="2528" r:id="rId14"/>
    <p:sldId id="832" r:id="rId15"/>
    <p:sldId id="331" r:id="rId16"/>
    <p:sldId id="811" r:id="rId17"/>
    <p:sldId id="2535" r:id="rId18"/>
    <p:sldId id="813" r:id="rId19"/>
    <p:sldId id="284" r:id="rId20"/>
    <p:sldId id="827" r:id="rId21"/>
    <p:sldId id="2532" r:id="rId22"/>
    <p:sldId id="2530" r:id="rId23"/>
    <p:sldId id="497" r:id="rId24"/>
    <p:sldId id="814" r:id="rId25"/>
    <p:sldId id="2542" r:id="rId26"/>
    <p:sldId id="2547" r:id="rId27"/>
    <p:sldId id="266" r:id="rId28"/>
    <p:sldId id="822" r:id="rId29"/>
    <p:sldId id="829" r:id="rId30"/>
    <p:sldId id="2529" r:id="rId31"/>
    <p:sldId id="834" r:id="rId32"/>
    <p:sldId id="2538" r:id="rId33"/>
    <p:sldId id="2544" r:id="rId34"/>
    <p:sldId id="316" r:id="rId35"/>
    <p:sldId id="2548" r:id="rId36"/>
    <p:sldId id="2549" r:id="rId3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945B"/>
    <a:srgbClr val="95A139"/>
    <a:srgbClr val="5E8AA4"/>
    <a:srgbClr val="CC9900"/>
    <a:srgbClr val="5E2F1D"/>
    <a:srgbClr val="5085A7"/>
    <a:srgbClr val="CCCC00"/>
    <a:srgbClr val="090713"/>
    <a:srgbClr val="243E8B"/>
    <a:srgbClr val="808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2096E2-A4E0-4DE9-B367-DA5B7A268F10}" v="2" dt="2022-10-14T15:57:49.4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996" y="108"/>
      </p:cViewPr>
      <p:guideLst>
        <p:guide orient="horz" pos="2184"/>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na Stearns" userId="dafa4ac4-d3d5-47b8-acf0-9181030393d6" providerId="ADAL" clId="{1C5DF03E-600C-404E-97FE-65E39024A820}"/>
    <pc:docChg chg="modSld modNotesMaster modHandout">
      <pc:chgData name="Donna Stearns" userId="dafa4ac4-d3d5-47b8-acf0-9181030393d6" providerId="ADAL" clId="{1C5DF03E-600C-404E-97FE-65E39024A820}" dt="2022-09-30T14:48:12.481" v="0"/>
      <pc:docMkLst>
        <pc:docMk/>
      </pc:docMkLst>
      <pc:sldChg chg="modNotes">
        <pc:chgData name="Donna Stearns" userId="dafa4ac4-d3d5-47b8-acf0-9181030393d6" providerId="ADAL" clId="{1C5DF03E-600C-404E-97FE-65E39024A820}" dt="2022-09-30T14:48:12.481" v="0"/>
        <pc:sldMkLst>
          <pc:docMk/>
          <pc:sldMk cId="2439656135" sldId="2524"/>
        </pc:sldMkLst>
      </pc:sldChg>
    </pc:docChg>
  </pc:docChgLst>
  <pc:docChgLst>
    <pc:chgData name="Betsy Bowers" userId="83133ef9-3ee6-4fb2-9bf2-006e94f8ba96" providerId="ADAL" clId="{AA40F797-72D2-464D-A521-0552A0986F42}"/>
    <pc:docChg chg="custSel addSld delSld modSld sldOrd">
      <pc:chgData name="Betsy Bowers" userId="83133ef9-3ee6-4fb2-9bf2-006e94f8ba96" providerId="ADAL" clId="{AA40F797-72D2-464D-A521-0552A0986F42}" dt="2022-06-15T17:29:19.906" v="258" actId="47"/>
      <pc:docMkLst>
        <pc:docMk/>
      </pc:docMkLst>
      <pc:sldChg chg="ord">
        <pc:chgData name="Betsy Bowers" userId="83133ef9-3ee6-4fb2-9bf2-006e94f8ba96" providerId="ADAL" clId="{AA40F797-72D2-464D-A521-0552A0986F42}" dt="2022-06-15T16:05:48.586" v="27"/>
        <pc:sldMkLst>
          <pc:docMk/>
          <pc:sldMk cId="2622434927" sldId="316"/>
        </pc:sldMkLst>
      </pc:sldChg>
      <pc:sldChg chg="modSp mod">
        <pc:chgData name="Betsy Bowers" userId="83133ef9-3ee6-4fb2-9bf2-006e94f8ba96" providerId="ADAL" clId="{AA40F797-72D2-464D-A521-0552A0986F42}" dt="2022-06-15T16:15:56.831" v="68" actId="6549"/>
        <pc:sldMkLst>
          <pc:docMk/>
          <pc:sldMk cId="3974313780" sldId="827"/>
        </pc:sldMkLst>
        <pc:spChg chg="mod">
          <ac:chgData name="Betsy Bowers" userId="83133ef9-3ee6-4fb2-9bf2-006e94f8ba96" providerId="ADAL" clId="{AA40F797-72D2-464D-A521-0552A0986F42}" dt="2022-06-15T16:15:56.831" v="68" actId="6549"/>
          <ac:spMkLst>
            <pc:docMk/>
            <pc:sldMk cId="3974313780" sldId="827"/>
            <ac:spMk id="5" creationId="{73315069-DE5C-49EB-BAE4-91892A4D9D3A}"/>
          </ac:spMkLst>
        </pc:spChg>
      </pc:sldChg>
      <pc:sldChg chg="modSp mod">
        <pc:chgData name="Betsy Bowers" userId="83133ef9-3ee6-4fb2-9bf2-006e94f8ba96" providerId="ADAL" clId="{AA40F797-72D2-464D-A521-0552A0986F42}" dt="2022-06-15T16:18:31.156" v="137" actId="1076"/>
        <pc:sldMkLst>
          <pc:docMk/>
          <pc:sldMk cId="3463793143" sldId="863"/>
        </pc:sldMkLst>
        <pc:spChg chg="mod">
          <ac:chgData name="Betsy Bowers" userId="83133ef9-3ee6-4fb2-9bf2-006e94f8ba96" providerId="ADAL" clId="{AA40F797-72D2-464D-A521-0552A0986F42}" dt="2022-06-15T16:18:31.156" v="137" actId="1076"/>
          <ac:spMkLst>
            <pc:docMk/>
            <pc:sldMk cId="3463793143" sldId="863"/>
            <ac:spMk id="3" creationId="{A648B07E-8B6C-BC9A-3AAC-932D78B3C117}"/>
          </ac:spMkLst>
        </pc:spChg>
        <pc:spChg chg="mod">
          <ac:chgData name="Betsy Bowers" userId="83133ef9-3ee6-4fb2-9bf2-006e94f8ba96" providerId="ADAL" clId="{AA40F797-72D2-464D-A521-0552A0986F42}" dt="2022-06-15T16:18:15.919" v="135" actId="1076"/>
          <ac:spMkLst>
            <pc:docMk/>
            <pc:sldMk cId="3463793143" sldId="863"/>
            <ac:spMk id="9" creationId="{32FD04EB-8F92-59C9-BE32-0C3A1F334043}"/>
          </ac:spMkLst>
        </pc:spChg>
        <pc:spChg chg="mod">
          <ac:chgData name="Betsy Bowers" userId="83133ef9-3ee6-4fb2-9bf2-006e94f8ba96" providerId="ADAL" clId="{AA40F797-72D2-464D-A521-0552A0986F42}" dt="2022-06-15T16:17:54.478" v="132" actId="20577"/>
          <ac:spMkLst>
            <pc:docMk/>
            <pc:sldMk cId="3463793143" sldId="863"/>
            <ac:spMk id="21" creationId="{672887C7-1A70-4AC0-B0EC-49B9A09D0E57}"/>
          </ac:spMkLst>
        </pc:spChg>
        <pc:picChg chg="mod">
          <ac:chgData name="Betsy Bowers" userId="83133ef9-3ee6-4fb2-9bf2-006e94f8ba96" providerId="ADAL" clId="{AA40F797-72D2-464D-A521-0552A0986F42}" dt="2022-06-15T16:18:10.887" v="134" actId="1076"/>
          <ac:picMkLst>
            <pc:docMk/>
            <pc:sldMk cId="3463793143" sldId="863"/>
            <ac:picMk id="20" creationId="{2E3201A4-0612-4748-B90E-4F6324773FCD}"/>
          </ac:picMkLst>
        </pc:picChg>
      </pc:sldChg>
      <pc:sldChg chg="ord">
        <pc:chgData name="Betsy Bowers" userId="83133ef9-3ee6-4fb2-9bf2-006e94f8ba96" providerId="ADAL" clId="{AA40F797-72D2-464D-A521-0552A0986F42}" dt="2022-06-15T16:00:20.985" v="5"/>
        <pc:sldMkLst>
          <pc:docMk/>
          <pc:sldMk cId="1777741424" sldId="896"/>
        </pc:sldMkLst>
      </pc:sldChg>
      <pc:sldChg chg="ord">
        <pc:chgData name="Betsy Bowers" userId="83133ef9-3ee6-4fb2-9bf2-006e94f8ba96" providerId="ADAL" clId="{AA40F797-72D2-464D-A521-0552A0986F42}" dt="2022-06-15T16:01:28.560" v="15"/>
        <pc:sldMkLst>
          <pc:docMk/>
          <pc:sldMk cId="3957067922" sldId="2469"/>
        </pc:sldMkLst>
      </pc:sldChg>
      <pc:sldChg chg="ord">
        <pc:chgData name="Betsy Bowers" userId="83133ef9-3ee6-4fb2-9bf2-006e94f8ba96" providerId="ADAL" clId="{AA40F797-72D2-464D-A521-0552A0986F42}" dt="2022-06-15T15:59:54.372" v="1"/>
        <pc:sldMkLst>
          <pc:docMk/>
          <pc:sldMk cId="4071671553" sldId="2470"/>
        </pc:sldMkLst>
      </pc:sldChg>
      <pc:sldChg chg="ord">
        <pc:chgData name="Betsy Bowers" userId="83133ef9-3ee6-4fb2-9bf2-006e94f8ba96" providerId="ADAL" clId="{AA40F797-72D2-464D-A521-0552A0986F42}" dt="2022-06-15T16:00:34.802" v="9"/>
        <pc:sldMkLst>
          <pc:docMk/>
          <pc:sldMk cId="2439656135" sldId="2524"/>
        </pc:sldMkLst>
      </pc:sldChg>
      <pc:sldChg chg="ord">
        <pc:chgData name="Betsy Bowers" userId="83133ef9-3ee6-4fb2-9bf2-006e94f8ba96" providerId="ADAL" clId="{AA40F797-72D2-464D-A521-0552A0986F42}" dt="2022-06-15T16:00:16.435" v="3"/>
        <pc:sldMkLst>
          <pc:docMk/>
          <pc:sldMk cId="855216330" sldId="2527"/>
        </pc:sldMkLst>
      </pc:sldChg>
      <pc:sldChg chg="ord">
        <pc:chgData name="Betsy Bowers" userId="83133ef9-3ee6-4fb2-9bf2-006e94f8ba96" providerId="ADAL" clId="{AA40F797-72D2-464D-A521-0552A0986F42}" dt="2022-06-15T16:06:38.024" v="29"/>
        <pc:sldMkLst>
          <pc:docMk/>
          <pc:sldMk cId="1660434026" sldId="2529"/>
        </pc:sldMkLst>
      </pc:sldChg>
      <pc:sldChg chg="ord">
        <pc:chgData name="Betsy Bowers" userId="83133ef9-3ee6-4fb2-9bf2-006e94f8ba96" providerId="ADAL" clId="{AA40F797-72D2-464D-A521-0552A0986F42}" dt="2022-06-15T16:06:42.031" v="31"/>
        <pc:sldMkLst>
          <pc:docMk/>
          <pc:sldMk cId="1697147874" sldId="2532"/>
        </pc:sldMkLst>
      </pc:sldChg>
      <pc:sldChg chg="ord">
        <pc:chgData name="Betsy Bowers" userId="83133ef9-3ee6-4fb2-9bf2-006e94f8ba96" providerId="ADAL" clId="{AA40F797-72D2-464D-A521-0552A0986F42}" dt="2022-06-15T16:01:02.502" v="11"/>
        <pc:sldMkLst>
          <pc:docMk/>
          <pc:sldMk cId="1830347463" sldId="2533"/>
        </pc:sldMkLst>
      </pc:sldChg>
      <pc:sldChg chg="ord">
        <pc:chgData name="Betsy Bowers" userId="83133ef9-3ee6-4fb2-9bf2-006e94f8ba96" providerId="ADAL" clId="{AA40F797-72D2-464D-A521-0552A0986F42}" dt="2022-06-15T16:02:27.477" v="19"/>
        <pc:sldMkLst>
          <pc:docMk/>
          <pc:sldMk cId="2105662862" sldId="2534"/>
        </pc:sldMkLst>
      </pc:sldChg>
      <pc:sldChg chg="ord">
        <pc:chgData name="Betsy Bowers" userId="83133ef9-3ee6-4fb2-9bf2-006e94f8ba96" providerId="ADAL" clId="{AA40F797-72D2-464D-A521-0552A0986F42}" dt="2022-06-15T16:05:46.340" v="25"/>
        <pc:sldMkLst>
          <pc:docMk/>
          <pc:sldMk cId="1358541129" sldId="2538"/>
        </pc:sldMkLst>
      </pc:sldChg>
      <pc:sldChg chg="ord">
        <pc:chgData name="Betsy Bowers" userId="83133ef9-3ee6-4fb2-9bf2-006e94f8ba96" providerId="ADAL" clId="{AA40F797-72D2-464D-A521-0552A0986F42}" dt="2022-06-15T16:02:04.725" v="17"/>
        <pc:sldMkLst>
          <pc:docMk/>
          <pc:sldMk cId="1296604857" sldId="2543"/>
        </pc:sldMkLst>
      </pc:sldChg>
      <pc:sldChg chg="addSp delSp modSp mod ord delAnim modAnim">
        <pc:chgData name="Betsy Bowers" userId="83133ef9-3ee6-4fb2-9bf2-006e94f8ba96" providerId="ADAL" clId="{AA40F797-72D2-464D-A521-0552A0986F42}" dt="2022-06-15T16:12:24.702" v="50"/>
        <pc:sldMkLst>
          <pc:docMk/>
          <pc:sldMk cId="1261636372" sldId="2544"/>
        </pc:sldMkLst>
        <pc:spChg chg="del">
          <ac:chgData name="Betsy Bowers" userId="83133ef9-3ee6-4fb2-9bf2-006e94f8ba96" providerId="ADAL" clId="{AA40F797-72D2-464D-A521-0552A0986F42}" dt="2022-06-15T16:08:45.360" v="36" actId="478"/>
          <ac:spMkLst>
            <pc:docMk/>
            <pc:sldMk cId="1261636372" sldId="2544"/>
            <ac:spMk id="4" creationId="{CCAA2C15-6C68-4EDD-BB16-B319A993752B}"/>
          </ac:spMkLst>
        </pc:spChg>
        <pc:spChg chg="del mod">
          <ac:chgData name="Betsy Bowers" userId="83133ef9-3ee6-4fb2-9bf2-006e94f8ba96" providerId="ADAL" clId="{AA40F797-72D2-464D-A521-0552A0986F42}" dt="2022-06-15T16:11:50.406" v="48" actId="478"/>
          <ac:spMkLst>
            <pc:docMk/>
            <pc:sldMk cId="1261636372" sldId="2544"/>
            <ac:spMk id="6" creationId="{03737248-B4DB-401B-9537-58EC0AA44876}"/>
          </ac:spMkLst>
        </pc:spChg>
        <pc:spChg chg="add mod">
          <ac:chgData name="Betsy Bowers" userId="83133ef9-3ee6-4fb2-9bf2-006e94f8ba96" providerId="ADAL" clId="{AA40F797-72D2-464D-A521-0552A0986F42}" dt="2022-06-15T16:11:43.498" v="46" actId="1076"/>
          <ac:spMkLst>
            <pc:docMk/>
            <pc:sldMk cId="1261636372" sldId="2544"/>
            <ac:spMk id="8" creationId="{B873C564-45E3-216D-900E-5828C198C00F}"/>
          </ac:spMkLst>
        </pc:spChg>
        <pc:picChg chg="del">
          <ac:chgData name="Betsy Bowers" userId="83133ef9-3ee6-4fb2-9bf2-006e94f8ba96" providerId="ADAL" clId="{AA40F797-72D2-464D-A521-0552A0986F42}" dt="2022-06-15T16:08:39.026" v="35" actId="478"/>
          <ac:picMkLst>
            <pc:docMk/>
            <pc:sldMk cId="1261636372" sldId="2544"/>
            <ac:picMk id="2" creationId="{E6CB55E8-D479-4630-861B-869208C6A877}"/>
          </ac:picMkLst>
        </pc:picChg>
        <pc:picChg chg="del mod">
          <ac:chgData name="Betsy Bowers" userId="83133ef9-3ee6-4fb2-9bf2-006e94f8ba96" providerId="ADAL" clId="{AA40F797-72D2-464D-A521-0552A0986F42}" dt="2022-06-15T16:11:45.603" v="47" actId="478"/>
          <ac:picMkLst>
            <pc:docMk/>
            <pc:sldMk cId="1261636372" sldId="2544"/>
            <ac:picMk id="7" creationId="{FB5B6846-AE79-4BB7-A4DB-0F99A296EBCE}"/>
          </ac:picMkLst>
        </pc:picChg>
        <pc:picChg chg="add mod">
          <ac:chgData name="Betsy Bowers" userId="83133ef9-3ee6-4fb2-9bf2-006e94f8ba96" providerId="ADAL" clId="{AA40F797-72D2-464D-A521-0552A0986F42}" dt="2022-06-15T16:11:43.498" v="46" actId="1076"/>
          <ac:picMkLst>
            <pc:docMk/>
            <pc:sldMk cId="1261636372" sldId="2544"/>
            <ac:picMk id="9" creationId="{FE9D2D0C-178A-0C89-621D-42E495FD881B}"/>
          </ac:picMkLst>
        </pc:picChg>
      </pc:sldChg>
      <pc:sldChg chg="ord">
        <pc:chgData name="Betsy Bowers" userId="83133ef9-3ee6-4fb2-9bf2-006e94f8ba96" providerId="ADAL" clId="{AA40F797-72D2-464D-A521-0552A0986F42}" dt="2022-06-15T16:07:27.771" v="33"/>
        <pc:sldMkLst>
          <pc:docMk/>
          <pc:sldMk cId="2025764895" sldId="2545"/>
        </pc:sldMkLst>
      </pc:sldChg>
      <pc:sldChg chg="ord">
        <pc:chgData name="Betsy Bowers" userId="83133ef9-3ee6-4fb2-9bf2-006e94f8ba96" providerId="ADAL" clId="{AA40F797-72D2-464D-A521-0552A0986F42}" dt="2022-06-15T16:05:25.432" v="21"/>
        <pc:sldMkLst>
          <pc:docMk/>
          <pc:sldMk cId="962456798" sldId="2547"/>
        </pc:sldMkLst>
      </pc:sldChg>
      <pc:sldChg chg="addSp delSp modSp mod">
        <pc:chgData name="Betsy Bowers" userId="83133ef9-3ee6-4fb2-9bf2-006e94f8ba96" providerId="ADAL" clId="{AA40F797-72D2-464D-A521-0552A0986F42}" dt="2022-06-15T17:29:06.691" v="257"/>
        <pc:sldMkLst>
          <pc:docMk/>
          <pc:sldMk cId="4220752567" sldId="2551"/>
        </pc:sldMkLst>
        <pc:spChg chg="add mod">
          <ac:chgData name="Betsy Bowers" userId="83133ef9-3ee6-4fb2-9bf2-006e94f8ba96" providerId="ADAL" clId="{AA40F797-72D2-464D-A521-0552A0986F42}" dt="2022-06-15T17:29:06.691" v="257"/>
          <ac:spMkLst>
            <pc:docMk/>
            <pc:sldMk cId="4220752567" sldId="2551"/>
            <ac:spMk id="23" creationId="{24B4AF42-F882-BBBB-7D97-9D735175A701}"/>
          </ac:spMkLst>
        </pc:spChg>
        <pc:spChg chg="del">
          <ac:chgData name="Betsy Bowers" userId="83133ef9-3ee6-4fb2-9bf2-006e94f8ba96" providerId="ADAL" clId="{AA40F797-72D2-464D-A521-0552A0986F42}" dt="2022-06-15T17:28:17.460" v="249" actId="478"/>
          <ac:spMkLst>
            <pc:docMk/>
            <pc:sldMk cId="4220752567" sldId="2551"/>
            <ac:spMk id="31" creationId="{6A14EA8B-87BE-4505-A391-587A52E53E48}"/>
          </ac:spMkLst>
        </pc:spChg>
      </pc:sldChg>
      <pc:sldChg chg="ord">
        <pc:chgData name="Betsy Bowers" userId="83133ef9-3ee6-4fb2-9bf2-006e94f8ba96" providerId="ADAL" clId="{AA40F797-72D2-464D-A521-0552A0986F42}" dt="2022-06-15T16:21:31.506" v="142"/>
        <pc:sldMkLst>
          <pc:docMk/>
          <pc:sldMk cId="1806506637" sldId="2560"/>
        </pc:sldMkLst>
      </pc:sldChg>
      <pc:sldChg chg="ord">
        <pc:chgData name="Betsy Bowers" userId="83133ef9-3ee6-4fb2-9bf2-006e94f8ba96" providerId="ADAL" clId="{AA40F797-72D2-464D-A521-0552A0986F42}" dt="2022-06-15T16:21:33.446" v="144"/>
        <pc:sldMkLst>
          <pc:docMk/>
          <pc:sldMk cId="2739285513" sldId="2567"/>
        </pc:sldMkLst>
      </pc:sldChg>
      <pc:sldChg chg="new">
        <pc:chgData name="Betsy Bowers" userId="83133ef9-3ee6-4fb2-9bf2-006e94f8ba96" providerId="ADAL" clId="{AA40F797-72D2-464D-A521-0552A0986F42}" dt="2022-06-15T16:07:53.493" v="34" actId="680"/>
        <pc:sldMkLst>
          <pc:docMk/>
          <pc:sldMk cId="812776847" sldId="12864"/>
        </pc:sldMkLst>
      </pc:sldChg>
      <pc:sldChg chg="new">
        <pc:chgData name="Betsy Bowers" userId="83133ef9-3ee6-4fb2-9bf2-006e94f8ba96" providerId="ADAL" clId="{AA40F797-72D2-464D-A521-0552A0986F42}" dt="2022-06-15T16:16:05.306" v="69" actId="680"/>
        <pc:sldMkLst>
          <pc:docMk/>
          <pc:sldMk cId="173540312" sldId="12865"/>
        </pc:sldMkLst>
      </pc:sldChg>
      <pc:sldChg chg="del">
        <pc:chgData name="Betsy Bowers" userId="83133ef9-3ee6-4fb2-9bf2-006e94f8ba96" providerId="ADAL" clId="{AA40F797-72D2-464D-A521-0552A0986F42}" dt="2022-06-15T16:20:47.018" v="139" actId="47"/>
        <pc:sldMkLst>
          <pc:docMk/>
          <pc:sldMk cId="4166669323" sldId="12868"/>
        </pc:sldMkLst>
      </pc:sldChg>
      <pc:sldChg chg="delDesignElem">
        <pc:chgData name="Betsy Bowers" userId="83133ef9-3ee6-4fb2-9bf2-006e94f8ba96" providerId="ADAL" clId="{AA40F797-72D2-464D-A521-0552A0986F42}" dt="2022-06-15T16:20:41.562" v="138"/>
        <pc:sldMkLst>
          <pc:docMk/>
          <pc:sldMk cId="4131063995" sldId="12870"/>
        </pc:sldMkLst>
      </pc:sldChg>
      <pc:sldChg chg="addSp delSp modSp del mod">
        <pc:chgData name="Betsy Bowers" userId="83133ef9-3ee6-4fb2-9bf2-006e94f8ba96" providerId="ADAL" clId="{AA40F797-72D2-464D-A521-0552A0986F42}" dt="2022-06-15T17:29:19.906" v="258" actId="47"/>
        <pc:sldMkLst>
          <pc:docMk/>
          <pc:sldMk cId="3475265571" sldId="12871"/>
        </pc:sldMkLst>
        <pc:spChg chg="add del mod">
          <ac:chgData name="Betsy Bowers" userId="83133ef9-3ee6-4fb2-9bf2-006e94f8ba96" providerId="ADAL" clId="{AA40F797-72D2-464D-A521-0552A0986F42}" dt="2022-06-15T16:24:51.447" v="246" actId="478"/>
          <ac:spMkLst>
            <pc:docMk/>
            <pc:sldMk cId="3475265571" sldId="12871"/>
            <ac:spMk id="3" creationId="{85D1630A-C70A-7D86-C03D-0E540BAEF841}"/>
          </ac:spMkLst>
        </pc:spChg>
        <pc:spChg chg="add del mod">
          <ac:chgData name="Betsy Bowers" userId="83133ef9-3ee6-4fb2-9bf2-006e94f8ba96" providerId="ADAL" clId="{AA40F797-72D2-464D-A521-0552A0986F42}" dt="2022-06-15T16:24:52.480" v="247" actId="478"/>
          <ac:spMkLst>
            <pc:docMk/>
            <pc:sldMk cId="3475265571" sldId="12871"/>
            <ac:spMk id="5" creationId="{06CA4FCF-80A9-8FD5-99E7-2755BAE24F92}"/>
          </ac:spMkLst>
        </pc:spChg>
        <pc:spChg chg="del">
          <ac:chgData name="Betsy Bowers" userId="83133ef9-3ee6-4fb2-9bf2-006e94f8ba96" providerId="ADAL" clId="{AA40F797-72D2-464D-A521-0552A0986F42}" dt="2022-06-15T16:24:49.771" v="245" actId="478"/>
          <ac:spMkLst>
            <pc:docMk/>
            <pc:sldMk cId="3475265571" sldId="12871"/>
            <ac:spMk id="11" creationId="{2DDA8123-7ECD-2A44-A629-7F2DB0D01D34}"/>
          </ac:spMkLst>
        </pc:spChg>
        <pc:spChg chg="mod">
          <ac:chgData name="Betsy Bowers" userId="83133ef9-3ee6-4fb2-9bf2-006e94f8ba96" providerId="ADAL" clId="{AA40F797-72D2-464D-A521-0552A0986F42}" dt="2022-06-15T17:28:33.155" v="250" actId="21"/>
          <ac:spMkLst>
            <pc:docMk/>
            <pc:sldMk cId="3475265571" sldId="12871"/>
            <ac:spMk id="20" creationId="{12FCB55E-59A0-A24E-82CA-C867595835BD}"/>
          </ac:spMkLst>
        </pc:spChg>
        <pc:spChg chg="del mod">
          <ac:chgData name="Betsy Bowers" userId="83133ef9-3ee6-4fb2-9bf2-006e94f8ba96" providerId="ADAL" clId="{AA40F797-72D2-464D-A521-0552A0986F42}" dt="2022-06-15T16:24:47.329" v="244" actId="478"/>
          <ac:spMkLst>
            <pc:docMk/>
            <pc:sldMk cId="3475265571" sldId="12871"/>
            <ac:spMk id="21" creationId="{AE6AE7FB-4892-5B4E-A7DB-B0F56C1C98F7}"/>
          </ac:spMkLst>
        </pc:spChg>
        <pc:picChg chg="del">
          <ac:chgData name="Betsy Bowers" userId="83133ef9-3ee6-4fb2-9bf2-006e94f8ba96" providerId="ADAL" clId="{AA40F797-72D2-464D-A521-0552A0986F42}" dt="2022-06-15T16:22:19.630" v="191" actId="478"/>
          <ac:picMkLst>
            <pc:docMk/>
            <pc:sldMk cId="3475265571" sldId="12871"/>
            <ac:picMk id="8" creationId="{E09DAB7E-F1F6-4AEA-9FCC-CD637EE675AE}"/>
          </ac:picMkLst>
        </pc:picChg>
      </pc:sldChg>
      <pc:sldChg chg="del">
        <pc:chgData name="Betsy Bowers" userId="83133ef9-3ee6-4fb2-9bf2-006e94f8ba96" providerId="ADAL" clId="{AA40F797-72D2-464D-A521-0552A0986F42}" dt="2022-06-15T16:21:21.666" v="140" actId="47"/>
        <pc:sldMkLst>
          <pc:docMk/>
          <pc:sldMk cId="1322669108" sldId="12875"/>
        </pc:sldMkLst>
      </pc:sldChg>
    </pc:docChg>
  </pc:docChgLst>
  <pc:docChgLst>
    <pc:chgData name="Diana Gentilcore" userId="059cb0c4-bc8d-40e8-a25c-1326283f4898" providerId="ADAL" clId="{712096E2-A4E0-4DE9-B367-DA5B7A268F10}"/>
    <pc:docChg chg="undo redo custSel addSld delSld modSld">
      <pc:chgData name="Diana Gentilcore" userId="059cb0c4-bc8d-40e8-a25c-1326283f4898" providerId="ADAL" clId="{712096E2-A4E0-4DE9-B367-DA5B7A268F10}" dt="2022-10-14T15:57:49.474" v="4128" actId="165"/>
      <pc:docMkLst>
        <pc:docMk/>
      </pc:docMkLst>
      <pc:sldChg chg="del">
        <pc:chgData name="Diana Gentilcore" userId="059cb0c4-bc8d-40e8-a25c-1326283f4898" providerId="ADAL" clId="{712096E2-A4E0-4DE9-B367-DA5B7A268F10}" dt="2022-06-15T18:56:31.609" v="4125" actId="2696"/>
        <pc:sldMkLst>
          <pc:docMk/>
          <pc:sldMk cId="1154038940" sldId="285"/>
        </pc:sldMkLst>
      </pc:sldChg>
      <pc:sldChg chg="del">
        <pc:chgData name="Diana Gentilcore" userId="059cb0c4-bc8d-40e8-a25c-1326283f4898" providerId="ADAL" clId="{712096E2-A4E0-4DE9-B367-DA5B7A268F10}" dt="2022-06-15T18:56:31.609" v="4125" actId="2696"/>
        <pc:sldMkLst>
          <pc:docMk/>
          <pc:sldMk cId="2655764573" sldId="287"/>
        </pc:sldMkLst>
      </pc:sldChg>
      <pc:sldChg chg="addSp delSp modSp mod">
        <pc:chgData name="Diana Gentilcore" userId="059cb0c4-bc8d-40e8-a25c-1326283f4898" providerId="ADAL" clId="{712096E2-A4E0-4DE9-B367-DA5B7A268F10}" dt="2022-04-08T13:30:48.049" v="2865" actId="1076"/>
        <pc:sldMkLst>
          <pc:docMk/>
          <pc:sldMk cId="2622434927" sldId="316"/>
        </pc:sldMkLst>
        <pc:spChg chg="mod">
          <ac:chgData name="Diana Gentilcore" userId="059cb0c4-bc8d-40e8-a25c-1326283f4898" providerId="ADAL" clId="{712096E2-A4E0-4DE9-B367-DA5B7A268F10}" dt="2022-04-07T16:28:14.840" v="920" actId="20577"/>
          <ac:spMkLst>
            <pc:docMk/>
            <pc:sldMk cId="2622434927" sldId="316"/>
            <ac:spMk id="3" creationId="{0BB85B41-6B55-4A2E-9A52-D9CE16E98E7E}"/>
          </ac:spMkLst>
        </pc:spChg>
        <pc:spChg chg="mod">
          <ac:chgData name="Diana Gentilcore" userId="059cb0c4-bc8d-40e8-a25c-1326283f4898" providerId="ADAL" clId="{712096E2-A4E0-4DE9-B367-DA5B7A268F10}" dt="2022-04-08T13:30:33.335" v="2863" actId="1076"/>
          <ac:spMkLst>
            <pc:docMk/>
            <pc:sldMk cId="2622434927" sldId="316"/>
            <ac:spMk id="4" creationId="{523478F8-0221-4BB8-A8D2-88F31EA8D5DA}"/>
          </ac:spMkLst>
        </pc:spChg>
        <pc:spChg chg="add mod ord">
          <ac:chgData name="Diana Gentilcore" userId="059cb0c4-bc8d-40e8-a25c-1326283f4898" providerId="ADAL" clId="{712096E2-A4E0-4DE9-B367-DA5B7A268F10}" dt="2022-04-08T13:30:48.049" v="2865" actId="1076"/>
          <ac:spMkLst>
            <pc:docMk/>
            <pc:sldMk cId="2622434927" sldId="316"/>
            <ac:spMk id="10" creationId="{E3A57B56-BA42-417A-B76F-1B7177FF873E}"/>
          </ac:spMkLst>
        </pc:spChg>
        <pc:picChg chg="del mod">
          <ac:chgData name="Diana Gentilcore" userId="059cb0c4-bc8d-40e8-a25c-1326283f4898" providerId="ADAL" clId="{712096E2-A4E0-4DE9-B367-DA5B7A268F10}" dt="2022-04-07T16:22:09.455" v="844" actId="478"/>
          <ac:picMkLst>
            <pc:docMk/>
            <pc:sldMk cId="2622434927" sldId="316"/>
            <ac:picMk id="5" creationId="{F6700A2B-5A8E-4DD5-A7FD-60F1D0D9ED1E}"/>
          </ac:picMkLst>
        </pc:picChg>
        <pc:picChg chg="add del mod modCrop">
          <ac:chgData name="Diana Gentilcore" userId="059cb0c4-bc8d-40e8-a25c-1326283f4898" providerId="ADAL" clId="{712096E2-A4E0-4DE9-B367-DA5B7A268F10}" dt="2022-04-07T16:27:44.919" v="889" actId="478"/>
          <ac:picMkLst>
            <pc:docMk/>
            <pc:sldMk cId="2622434927" sldId="316"/>
            <ac:picMk id="6" creationId="{31865264-71CE-45F5-8538-EB51B8E79E6F}"/>
          </ac:picMkLst>
        </pc:picChg>
        <pc:picChg chg="add del mod">
          <ac:chgData name="Diana Gentilcore" userId="059cb0c4-bc8d-40e8-a25c-1326283f4898" providerId="ADAL" clId="{712096E2-A4E0-4DE9-B367-DA5B7A268F10}" dt="2022-04-07T16:23:11.759" v="852" actId="478"/>
          <ac:picMkLst>
            <pc:docMk/>
            <pc:sldMk cId="2622434927" sldId="316"/>
            <ac:picMk id="8" creationId="{E049CA6D-28F7-4550-97D3-70C03EE0EE64}"/>
          </ac:picMkLst>
        </pc:picChg>
        <pc:picChg chg="add mod ord modCrop">
          <ac:chgData name="Diana Gentilcore" userId="059cb0c4-bc8d-40e8-a25c-1326283f4898" providerId="ADAL" clId="{712096E2-A4E0-4DE9-B367-DA5B7A268F10}" dt="2022-04-08T13:30:39.015" v="2864" actId="1076"/>
          <ac:picMkLst>
            <pc:docMk/>
            <pc:sldMk cId="2622434927" sldId="316"/>
            <ac:picMk id="12" creationId="{526952E8-8F91-4C0E-8914-634ED2B15DD8}"/>
          </ac:picMkLst>
        </pc:picChg>
        <pc:picChg chg="add del">
          <ac:chgData name="Diana Gentilcore" userId="059cb0c4-bc8d-40e8-a25c-1326283f4898" providerId="ADAL" clId="{712096E2-A4E0-4DE9-B367-DA5B7A268F10}" dt="2022-04-07T16:28:08.994" v="899" actId="22"/>
          <ac:picMkLst>
            <pc:docMk/>
            <pc:sldMk cId="2622434927" sldId="316"/>
            <ac:picMk id="14" creationId="{E6221453-FCFF-4F0A-BAE9-52E506CBD3DB}"/>
          </ac:picMkLst>
        </pc:picChg>
      </pc:sldChg>
      <pc:sldChg chg="addSp delSp modSp add del mod">
        <pc:chgData name="Diana Gentilcore" userId="059cb0c4-bc8d-40e8-a25c-1326283f4898" providerId="ADAL" clId="{712096E2-A4E0-4DE9-B367-DA5B7A268F10}" dt="2022-04-08T13:35:47.860" v="2921" actId="2696"/>
        <pc:sldMkLst>
          <pc:docMk/>
          <pc:sldMk cId="0" sldId="376"/>
        </pc:sldMkLst>
        <pc:spChg chg="add del">
          <ac:chgData name="Diana Gentilcore" userId="059cb0c4-bc8d-40e8-a25c-1326283f4898" providerId="ADAL" clId="{712096E2-A4E0-4DE9-B367-DA5B7A268F10}" dt="2022-04-08T13:33:17.435" v="2886" actId="21"/>
          <ac:spMkLst>
            <pc:docMk/>
            <pc:sldMk cId="0" sldId="376"/>
            <ac:spMk id="9" creationId="{00000000-0000-0000-0000-000000000000}"/>
          </ac:spMkLst>
        </pc:spChg>
        <pc:picChg chg="del mod">
          <ac:chgData name="Diana Gentilcore" userId="059cb0c4-bc8d-40e8-a25c-1326283f4898" providerId="ADAL" clId="{712096E2-A4E0-4DE9-B367-DA5B7A268F10}" dt="2022-04-08T13:31:41.384" v="2870" actId="21"/>
          <ac:picMkLst>
            <pc:docMk/>
            <pc:sldMk cId="0" sldId="376"/>
            <ac:picMk id="47108" creationId="{00000000-0000-0000-0000-000000000000}"/>
          </ac:picMkLst>
        </pc:picChg>
      </pc:sldChg>
      <pc:sldChg chg="modSp mod">
        <pc:chgData name="Diana Gentilcore" userId="059cb0c4-bc8d-40e8-a25c-1326283f4898" providerId="ADAL" clId="{712096E2-A4E0-4DE9-B367-DA5B7A268F10}" dt="2022-05-24T19:27:35.760" v="4035" actId="20577"/>
        <pc:sldMkLst>
          <pc:docMk/>
          <pc:sldMk cId="2620770513" sldId="811"/>
        </pc:sldMkLst>
        <pc:graphicFrameChg chg="modGraphic">
          <ac:chgData name="Diana Gentilcore" userId="059cb0c4-bc8d-40e8-a25c-1326283f4898" providerId="ADAL" clId="{712096E2-A4E0-4DE9-B367-DA5B7A268F10}" dt="2022-05-24T19:27:35.760" v="4035" actId="20577"/>
          <ac:graphicFrameMkLst>
            <pc:docMk/>
            <pc:sldMk cId="2620770513" sldId="811"/>
            <ac:graphicFrameMk id="12" creationId="{42A465FB-FD37-4597-8791-78068EF36BB2}"/>
          </ac:graphicFrameMkLst>
        </pc:graphicFrameChg>
      </pc:sldChg>
      <pc:sldChg chg="modSp mod">
        <pc:chgData name="Diana Gentilcore" userId="059cb0c4-bc8d-40e8-a25c-1326283f4898" providerId="ADAL" clId="{712096E2-A4E0-4DE9-B367-DA5B7A268F10}" dt="2022-04-07T15:34:39.884" v="568" actId="20577"/>
        <pc:sldMkLst>
          <pc:docMk/>
          <pc:sldMk cId="3446029991" sldId="834"/>
        </pc:sldMkLst>
        <pc:spChg chg="mod">
          <ac:chgData name="Diana Gentilcore" userId="059cb0c4-bc8d-40e8-a25c-1326283f4898" providerId="ADAL" clId="{712096E2-A4E0-4DE9-B367-DA5B7A268F10}" dt="2022-04-07T15:34:07.395" v="539" actId="6549"/>
          <ac:spMkLst>
            <pc:docMk/>
            <pc:sldMk cId="3446029991" sldId="834"/>
            <ac:spMk id="2" creationId="{C0D59AD7-F7F1-47D2-BB38-B579E356829C}"/>
          </ac:spMkLst>
        </pc:spChg>
        <pc:spChg chg="mod">
          <ac:chgData name="Diana Gentilcore" userId="059cb0c4-bc8d-40e8-a25c-1326283f4898" providerId="ADAL" clId="{712096E2-A4E0-4DE9-B367-DA5B7A268F10}" dt="2022-04-07T15:34:39.884" v="568" actId="20577"/>
          <ac:spMkLst>
            <pc:docMk/>
            <pc:sldMk cId="3446029991" sldId="834"/>
            <ac:spMk id="3" creationId="{00000000-0000-0000-0000-000000000000}"/>
          </ac:spMkLst>
        </pc:spChg>
      </pc:sldChg>
      <pc:sldChg chg="del">
        <pc:chgData name="Diana Gentilcore" userId="059cb0c4-bc8d-40e8-a25c-1326283f4898" providerId="ADAL" clId="{712096E2-A4E0-4DE9-B367-DA5B7A268F10}" dt="2022-06-15T18:55:39.756" v="4124" actId="2696"/>
        <pc:sldMkLst>
          <pc:docMk/>
          <pc:sldMk cId="3463793143" sldId="863"/>
        </pc:sldMkLst>
      </pc:sldChg>
      <pc:sldChg chg="addSp modSp mod">
        <pc:chgData name="Diana Gentilcore" userId="059cb0c4-bc8d-40e8-a25c-1326283f4898" providerId="ADAL" clId="{712096E2-A4E0-4DE9-B367-DA5B7A268F10}" dt="2022-05-25T16:35:28.616" v="4038" actId="962"/>
        <pc:sldMkLst>
          <pc:docMk/>
          <pc:sldMk cId="1777741424" sldId="896"/>
        </pc:sldMkLst>
        <pc:picChg chg="add mod">
          <ac:chgData name="Diana Gentilcore" userId="059cb0c4-bc8d-40e8-a25c-1326283f4898" providerId="ADAL" clId="{712096E2-A4E0-4DE9-B367-DA5B7A268F10}" dt="2022-05-25T16:35:28.616" v="4038" actId="962"/>
          <ac:picMkLst>
            <pc:docMk/>
            <pc:sldMk cId="1777741424" sldId="896"/>
            <ac:picMk id="3" creationId="{EA50E02E-EB93-93F5-65ED-4D68D05D2BE5}"/>
          </ac:picMkLst>
        </pc:picChg>
      </pc:sldChg>
      <pc:sldChg chg="addSp delSp modSp mod setBg modClrScheme delDesignElem chgLayout">
        <pc:chgData name="Diana Gentilcore" userId="059cb0c4-bc8d-40e8-a25c-1326283f4898" providerId="ADAL" clId="{712096E2-A4E0-4DE9-B367-DA5B7A268F10}" dt="2022-06-15T14:12:34.522" v="4040" actId="108"/>
        <pc:sldMkLst>
          <pc:docMk/>
          <pc:sldMk cId="2439656135" sldId="2524"/>
        </pc:sldMkLst>
        <pc:spChg chg="add del mod ord">
          <ac:chgData name="Diana Gentilcore" userId="059cb0c4-bc8d-40e8-a25c-1326283f4898" providerId="ADAL" clId="{712096E2-A4E0-4DE9-B367-DA5B7A268F10}" dt="2022-04-07T14:56:25.315" v="201" actId="21"/>
          <ac:spMkLst>
            <pc:docMk/>
            <pc:sldMk cId="2439656135" sldId="2524"/>
            <ac:spMk id="2" creationId="{D6379FAC-1781-4F71-9DF0-63ABED210FF1}"/>
          </ac:spMkLst>
        </pc:spChg>
        <pc:spChg chg="add mod ord">
          <ac:chgData name="Diana Gentilcore" userId="059cb0c4-bc8d-40e8-a25c-1326283f4898" providerId="ADAL" clId="{712096E2-A4E0-4DE9-B367-DA5B7A268F10}" dt="2022-04-08T13:15:00.120" v="2701" actId="167"/>
          <ac:spMkLst>
            <pc:docMk/>
            <pc:sldMk cId="2439656135" sldId="2524"/>
            <ac:spMk id="2" creationId="{D6F3429C-5CA7-4A83-858D-97D778DD78CD}"/>
          </ac:spMkLst>
        </pc:spChg>
        <pc:spChg chg="add del mod ord">
          <ac:chgData name="Diana Gentilcore" userId="059cb0c4-bc8d-40e8-a25c-1326283f4898" providerId="ADAL" clId="{712096E2-A4E0-4DE9-B367-DA5B7A268F10}" dt="2022-04-07T14:56:15.900" v="197" actId="21"/>
          <ac:spMkLst>
            <pc:docMk/>
            <pc:sldMk cId="2439656135" sldId="2524"/>
            <ac:spMk id="3" creationId="{C509D342-7EC2-409A-8943-8A140A64793C}"/>
          </ac:spMkLst>
        </pc:spChg>
        <pc:spChg chg="del mod">
          <ac:chgData name="Diana Gentilcore" userId="059cb0c4-bc8d-40e8-a25c-1326283f4898" providerId="ADAL" clId="{712096E2-A4E0-4DE9-B367-DA5B7A268F10}" dt="2022-04-07T14:56:46.166" v="205" actId="21"/>
          <ac:spMkLst>
            <pc:docMk/>
            <pc:sldMk cId="2439656135" sldId="2524"/>
            <ac:spMk id="8" creationId="{04DF20FF-1A3A-4259-A2B1-BDFEE5DFAF6A}"/>
          </ac:spMkLst>
        </pc:spChg>
        <pc:spChg chg="add del">
          <ac:chgData name="Diana Gentilcore" userId="059cb0c4-bc8d-40e8-a25c-1326283f4898" providerId="ADAL" clId="{712096E2-A4E0-4DE9-B367-DA5B7A268F10}" dt="2022-04-07T15:28:05.700" v="495" actId="700"/>
          <ac:spMkLst>
            <pc:docMk/>
            <pc:sldMk cId="2439656135" sldId="2524"/>
            <ac:spMk id="26" creationId="{25414FA1-2D4C-41DB-83DE-4F3E38C10A63}"/>
          </ac:spMkLst>
        </pc:spChg>
        <pc:spChg chg="add del mod">
          <ac:chgData name="Diana Gentilcore" userId="059cb0c4-bc8d-40e8-a25c-1326283f4898" providerId="ADAL" clId="{712096E2-A4E0-4DE9-B367-DA5B7A268F10}" dt="2022-04-07T22:07:42.625" v="2388" actId="478"/>
          <ac:spMkLst>
            <pc:docMk/>
            <pc:sldMk cId="2439656135" sldId="2524"/>
            <ac:spMk id="27" creationId="{BE960AA3-23F5-4F66-8219-F88F544F6F17}"/>
          </ac:spMkLst>
        </pc:spChg>
        <pc:spChg chg="add del mod">
          <ac:chgData name="Diana Gentilcore" userId="059cb0c4-bc8d-40e8-a25c-1326283f4898" providerId="ADAL" clId="{712096E2-A4E0-4DE9-B367-DA5B7A268F10}" dt="2022-04-07T15:06:48.019" v="332" actId="21"/>
          <ac:spMkLst>
            <pc:docMk/>
            <pc:sldMk cId="2439656135" sldId="2524"/>
            <ac:spMk id="28" creationId="{CB10026F-80A7-4E73-A417-9D04AC886CD2}"/>
          </ac:spMkLst>
        </pc:spChg>
        <pc:spChg chg="add del mod">
          <ac:chgData name="Diana Gentilcore" userId="059cb0c4-bc8d-40e8-a25c-1326283f4898" providerId="ADAL" clId="{712096E2-A4E0-4DE9-B367-DA5B7A268F10}" dt="2022-04-07T21:59:39.457" v="2255" actId="478"/>
          <ac:spMkLst>
            <pc:docMk/>
            <pc:sldMk cId="2439656135" sldId="2524"/>
            <ac:spMk id="49" creationId="{E8355A5B-D96C-4F33-BDD7-9CE8DA512C61}"/>
          </ac:spMkLst>
        </pc:spChg>
        <pc:spChg chg="add mod topLvl">
          <ac:chgData name="Diana Gentilcore" userId="059cb0c4-bc8d-40e8-a25c-1326283f4898" providerId="ADAL" clId="{712096E2-A4E0-4DE9-B367-DA5B7A268F10}" dt="2022-06-15T14:12:34.522" v="4040" actId="108"/>
          <ac:spMkLst>
            <pc:docMk/>
            <pc:sldMk cId="2439656135" sldId="2524"/>
            <ac:spMk id="50" creationId="{EDFF9240-26E6-4B0E-AAC9-338F88E58909}"/>
          </ac:spMkLst>
        </pc:spChg>
        <pc:spChg chg="add mod">
          <ac:chgData name="Diana Gentilcore" userId="059cb0c4-bc8d-40e8-a25c-1326283f4898" providerId="ADAL" clId="{712096E2-A4E0-4DE9-B367-DA5B7A268F10}" dt="2022-04-08T13:16:06.276" v="2709" actId="255"/>
          <ac:spMkLst>
            <pc:docMk/>
            <pc:sldMk cId="2439656135" sldId="2524"/>
            <ac:spMk id="52" creationId="{FAA14ED7-1AB9-4BAD-9A88-8261F9450CF5}"/>
          </ac:spMkLst>
        </pc:spChg>
        <pc:spChg chg="add mod ord topLvl">
          <ac:chgData name="Diana Gentilcore" userId="059cb0c4-bc8d-40e8-a25c-1326283f4898" providerId="ADAL" clId="{712096E2-A4E0-4DE9-B367-DA5B7A268F10}" dt="2022-04-07T22:20:24.116" v="2671" actId="207"/>
          <ac:spMkLst>
            <pc:docMk/>
            <pc:sldMk cId="2439656135" sldId="2524"/>
            <ac:spMk id="53" creationId="{4545B0CD-0FF5-4078-9092-334C60E3CDEA}"/>
          </ac:spMkLst>
        </pc:spChg>
        <pc:spChg chg="add del mod ord">
          <ac:chgData name="Diana Gentilcore" userId="059cb0c4-bc8d-40e8-a25c-1326283f4898" providerId="ADAL" clId="{712096E2-A4E0-4DE9-B367-DA5B7A268F10}" dt="2022-04-07T22:19:34.411" v="2658" actId="767"/>
          <ac:spMkLst>
            <pc:docMk/>
            <pc:sldMk cId="2439656135" sldId="2524"/>
            <ac:spMk id="55" creationId="{AEFDA1A2-9989-4790-9EE8-0BE25825B4C6}"/>
          </ac:spMkLst>
        </pc:spChg>
        <pc:spChg chg="add del mod ord">
          <ac:chgData name="Diana Gentilcore" userId="059cb0c4-bc8d-40e8-a25c-1326283f4898" providerId="ADAL" clId="{712096E2-A4E0-4DE9-B367-DA5B7A268F10}" dt="2022-04-08T13:14:34.368" v="2698" actId="478"/>
          <ac:spMkLst>
            <pc:docMk/>
            <pc:sldMk cId="2439656135" sldId="2524"/>
            <ac:spMk id="56" creationId="{F5E81156-1201-4958-AA2C-F966E0F1833B}"/>
          </ac:spMkLst>
        </pc:spChg>
        <pc:grpChg chg="add del mod">
          <ac:chgData name="Diana Gentilcore" userId="059cb0c4-bc8d-40e8-a25c-1326283f4898" providerId="ADAL" clId="{712096E2-A4E0-4DE9-B367-DA5B7A268F10}" dt="2022-04-07T14:57:45.309" v="213" actId="164"/>
          <ac:grpSpMkLst>
            <pc:docMk/>
            <pc:sldMk cId="2439656135" sldId="2524"/>
            <ac:grpSpMk id="22" creationId="{61A0AFA6-875F-47D0-9A6B-1B9FA4B25C34}"/>
          </ac:grpSpMkLst>
        </pc:grpChg>
        <pc:grpChg chg="add del mod">
          <ac:chgData name="Diana Gentilcore" userId="059cb0c4-bc8d-40e8-a25c-1326283f4898" providerId="ADAL" clId="{712096E2-A4E0-4DE9-B367-DA5B7A268F10}" dt="2022-04-07T15:04:47.539" v="304" actId="165"/>
          <ac:grpSpMkLst>
            <pc:docMk/>
            <pc:sldMk cId="2439656135" sldId="2524"/>
            <ac:grpSpMk id="23" creationId="{77FFD7ED-8D9A-444F-B2BF-0AC3D0DCEEBA}"/>
          </ac:grpSpMkLst>
        </pc:grpChg>
        <pc:grpChg chg="add del mod">
          <ac:chgData name="Diana Gentilcore" userId="059cb0c4-bc8d-40e8-a25c-1326283f4898" providerId="ADAL" clId="{712096E2-A4E0-4DE9-B367-DA5B7A268F10}" dt="2022-04-07T22:14:44.952" v="2624" actId="165"/>
          <ac:grpSpMkLst>
            <pc:docMk/>
            <pc:sldMk cId="2439656135" sldId="2524"/>
            <ac:grpSpMk id="54" creationId="{DB8292CD-2BFA-41F6-971F-E49ADE5130D4}"/>
          </ac:grpSpMkLst>
        </pc:grpChg>
        <pc:picChg chg="del mod">
          <ac:chgData name="Diana Gentilcore" userId="059cb0c4-bc8d-40e8-a25c-1326283f4898" providerId="ADAL" clId="{712096E2-A4E0-4DE9-B367-DA5B7A268F10}" dt="2022-04-07T14:37:23.523" v="103" actId="478"/>
          <ac:picMkLst>
            <pc:docMk/>
            <pc:sldMk cId="2439656135" sldId="2524"/>
            <ac:picMk id="4" creationId="{0E25BFB0-5EE6-4235-A13A-EFB980087D01}"/>
          </ac:picMkLst>
        </pc:picChg>
        <pc:picChg chg="add del mod ord">
          <ac:chgData name="Diana Gentilcore" userId="059cb0c4-bc8d-40e8-a25c-1326283f4898" providerId="ADAL" clId="{712096E2-A4E0-4DE9-B367-DA5B7A268F10}" dt="2022-04-07T14:50:05.491" v="129" actId="478"/>
          <ac:picMkLst>
            <pc:docMk/>
            <pc:sldMk cId="2439656135" sldId="2524"/>
            <ac:picMk id="6" creationId="{CE0897A0-5DD8-4E15-8D15-F0FB22684087}"/>
          </ac:picMkLst>
        </pc:picChg>
        <pc:picChg chg="del mod">
          <ac:chgData name="Diana Gentilcore" userId="059cb0c4-bc8d-40e8-a25c-1326283f4898" providerId="ADAL" clId="{712096E2-A4E0-4DE9-B367-DA5B7A268F10}" dt="2022-04-07T14:56:37.204" v="203" actId="21"/>
          <ac:picMkLst>
            <pc:docMk/>
            <pc:sldMk cId="2439656135" sldId="2524"/>
            <ac:picMk id="7" creationId="{D0DD3A63-D843-4D3F-BD95-264BDA8EEAB8}"/>
          </ac:picMkLst>
        </pc:picChg>
        <pc:picChg chg="add del mod ord modCrop">
          <ac:chgData name="Diana Gentilcore" userId="059cb0c4-bc8d-40e8-a25c-1326283f4898" providerId="ADAL" clId="{712096E2-A4E0-4DE9-B367-DA5B7A268F10}" dt="2022-04-07T14:54:17.987" v="167" actId="478"/>
          <ac:picMkLst>
            <pc:docMk/>
            <pc:sldMk cId="2439656135" sldId="2524"/>
            <ac:picMk id="10" creationId="{DB252C99-6BE7-44B9-AD2D-83C9E5370F4E}"/>
          </ac:picMkLst>
        </pc:picChg>
        <pc:picChg chg="add del mod ord topLvl">
          <ac:chgData name="Diana Gentilcore" userId="059cb0c4-bc8d-40e8-a25c-1326283f4898" providerId="ADAL" clId="{712096E2-A4E0-4DE9-B367-DA5B7A268F10}" dt="2022-04-07T15:04:59.404" v="309" actId="478"/>
          <ac:picMkLst>
            <pc:docMk/>
            <pc:sldMk cId="2439656135" sldId="2524"/>
            <ac:picMk id="12" creationId="{C798CA53-A297-4729-A928-360C84E381B1}"/>
          </ac:picMkLst>
        </pc:picChg>
        <pc:picChg chg="add del mod">
          <ac:chgData name="Diana Gentilcore" userId="059cb0c4-bc8d-40e8-a25c-1326283f4898" providerId="ADAL" clId="{712096E2-A4E0-4DE9-B367-DA5B7A268F10}" dt="2022-04-07T14:55:01.779" v="178" actId="478"/>
          <ac:picMkLst>
            <pc:docMk/>
            <pc:sldMk cId="2439656135" sldId="2524"/>
            <ac:picMk id="14" creationId="{7E30F6C6-32AC-4A90-8DEF-051A79001CDE}"/>
          </ac:picMkLst>
        </pc:picChg>
        <pc:picChg chg="add del mod topLvl">
          <ac:chgData name="Diana Gentilcore" userId="059cb0c4-bc8d-40e8-a25c-1326283f4898" providerId="ADAL" clId="{712096E2-A4E0-4DE9-B367-DA5B7A268F10}" dt="2022-04-07T15:04:51.188" v="305" actId="478"/>
          <ac:picMkLst>
            <pc:docMk/>
            <pc:sldMk cId="2439656135" sldId="2524"/>
            <ac:picMk id="16" creationId="{55EA95F7-33E0-4014-B612-AE6246599FC2}"/>
          </ac:picMkLst>
        </pc:picChg>
        <pc:picChg chg="del mod">
          <ac:chgData name="Diana Gentilcore" userId="059cb0c4-bc8d-40e8-a25c-1326283f4898" providerId="ADAL" clId="{712096E2-A4E0-4DE9-B367-DA5B7A268F10}" dt="2022-04-07T14:39:30.642" v="111" actId="478"/>
          <ac:picMkLst>
            <pc:docMk/>
            <pc:sldMk cId="2439656135" sldId="2524"/>
            <ac:picMk id="17" creationId="{E5920817-33A5-42E1-945B-F83344329E10}"/>
          </ac:picMkLst>
        </pc:picChg>
        <pc:picChg chg="add del mod ord topLvl modCrop">
          <ac:chgData name="Diana Gentilcore" userId="059cb0c4-bc8d-40e8-a25c-1326283f4898" providerId="ADAL" clId="{712096E2-A4E0-4DE9-B367-DA5B7A268F10}" dt="2022-04-07T15:05:01.340" v="310" actId="478"/>
          <ac:picMkLst>
            <pc:docMk/>
            <pc:sldMk cId="2439656135" sldId="2524"/>
            <ac:picMk id="19" creationId="{F3373E0F-D42F-4DB0-9E5C-12B36C23CBF4}"/>
          </ac:picMkLst>
        </pc:picChg>
        <pc:picChg chg="add del mod topLvl">
          <ac:chgData name="Diana Gentilcore" userId="059cb0c4-bc8d-40e8-a25c-1326283f4898" providerId="ADAL" clId="{712096E2-A4E0-4DE9-B367-DA5B7A268F10}" dt="2022-04-07T15:04:57.068" v="308" actId="478"/>
          <ac:picMkLst>
            <pc:docMk/>
            <pc:sldMk cId="2439656135" sldId="2524"/>
            <ac:picMk id="21" creationId="{A9B760F6-8EEE-43DC-9F0E-43D1B0DACD66}"/>
          </ac:picMkLst>
        </pc:picChg>
        <pc:picChg chg="add mod topLvl">
          <ac:chgData name="Diana Gentilcore" userId="059cb0c4-bc8d-40e8-a25c-1326283f4898" providerId="ADAL" clId="{712096E2-A4E0-4DE9-B367-DA5B7A268F10}" dt="2022-04-07T22:14:44.952" v="2624" actId="165"/>
          <ac:picMkLst>
            <pc:docMk/>
            <pc:sldMk cId="2439656135" sldId="2524"/>
            <ac:picMk id="25" creationId="{2F5AF0C6-E218-46B2-AF6A-1E5B967BFE97}"/>
          </ac:picMkLst>
        </pc:picChg>
        <pc:picChg chg="add mod topLvl">
          <ac:chgData name="Diana Gentilcore" userId="059cb0c4-bc8d-40e8-a25c-1326283f4898" providerId="ADAL" clId="{712096E2-A4E0-4DE9-B367-DA5B7A268F10}" dt="2022-04-07T22:20:11.760" v="2664" actId="14100"/>
          <ac:picMkLst>
            <pc:docMk/>
            <pc:sldMk cId="2439656135" sldId="2524"/>
            <ac:picMk id="30" creationId="{BFF5BA22-437E-440A-B2BA-312FACFBDCF6}"/>
          </ac:picMkLst>
        </pc:picChg>
        <pc:picChg chg="add mod topLvl modCrop">
          <ac:chgData name="Diana Gentilcore" userId="059cb0c4-bc8d-40e8-a25c-1326283f4898" providerId="ADAL" clId="{712096E2-A4E0-4DE9-B367-DA5B7A268F10}" dt="2022-04-07T22:14:44.952" v="2624" actId="165"/>
          <ac:picMkLst>
            <pc:docMk/>
            <pc:sldMk cId="2439656135" sldId="2524"/>
            <ac:picMk id="32" creationId="{22C0A2E6-B187-432A-B420-760EF880F648}"/>
          </ac:picMkLst>
        </pc:picChg>
        <pc:picChg chg="add mod topLvl">
          <ac:chgData name="Diana Gentilcore" userId="059cb0c4-bc8d-40e8-a25c-1326283f4898" providerId="ADAL" clId="{712096E2-A4E0-4DE9-B367-DA5B7A268F10}" dt="2022-04-07T22:14:44.952" v="2624" actId="165"/>
          <ac:picMkLst>
            <pc:docMk/>
            <pc:sldMk cId="2439656135" sldId="2524"/>
            <ac:picMk id="34" creationId="{509AE388-B42E-4C96-BFB3-9838D09704E2}"/>
          </ac:picMkLst>
        </pc:picChg>
        <pc:picChg chg="add del mod">
          <ac:chgData name="Diana Gentilcore" userId="059cb0c4-bc8d-40e8-a25c-1326283f4898" providerId="ADAL" clId="{712096E2-A4E0-4DE9-B367-DA5B7A268F10}" dt="2022-04-07T15:06:38.628" v="330" actId="478"/>
          <ac:picMkLst>
            <pc:docMk/>
            <pc:sldMk cId="2439656135" sldId="2524"/>
            <ac:picMk id="36" creationId="{437E28EB-CDA8-4708-A9E1-8581C9081F8D}"/>
          </ac:picMkLst>
        </pc:picChg>
        <pc:picChg chg="add del mod topLvl">
          <ac:chgData name="Diana Gentilcore" userId="059cb0c4-bc8d-40e8-a25c-1326283f4898" providerId="ADAL" clId="{712096E2-A4E0-4DE9-B367-DA5B7A268F10}" dt="2022-04-07T22:14:44.952" v="2624" actId="165"/>
          <ac:picMkLst>
            <pc:docMk/>
            <pc:sldMk cId="2439656135" sldId="2524"/>
            <ac:picMk id="38" creationId="{C6EF8AFD-0068-49AF-BFEB-0C788E9A5965}"/>
          </ac:picMkLst>
        </pc:picChg>
        <pc:picChg chg="add del mod">
          <ac:chgData name="Diana Gentilcore" userId="059cb0c4-bc8d-40e8-a25c-1326283f4898" providerId="ADAL" clId="{712096E2-A4E0-4DE9-B367-DA5B7A268F10}" dt="2022-04-07T15:16:39.156" v="379" actId="21"/>
          <ac:picMkLst>
            <pc:docMk/>
            <pc:sldMk cId="2439656135" sldId="2524"/>
            <ac:picMk id="40" creationId="{7B3A4E56-0F7A-42AB-9622-AE40C9D9D7FF}"/>
          </ac:picMkLst>
        </pc:picChg>
        <pc:picChg chg="add del mod">
          <ac:chgData name="Diana Gentilcore" userId="059cb0c4-bc8d-40e8-a25c-1326283f4898" providerId="ADAL" clId="{712096E2-A4E0-4DE9-B367-DA5B7A268F10}" dt="2022-04-07T15:21:58.373" v="428" actId="478"/>
          <ac:picMkLst>
            <pc:docMk/>
            <pc:sldMk cId="2439656135" sldId="2524"/>
            <ac:picMk id="42" creationId="{535C062E-E4CC-408C-BE2D-08487C2B6587}"/>
          </ac:picMkLst>
        </pc:picChg>
        <pc:picChg chg="add mod topLvl">
          <ac:chgData name="Diana Gentilcore" userId="059cb0c4-bc8d-40e8-a25c-1326283f4898" providerId="ADAL" clId="{712096E2-A4E0-4DE9-B367-DA5B7A268F10}" dt="2022-04-07T22:14:44.952" v="2624" actId="165"/>
          <ac:picMkLst>
            <pc:docMk/>
            <pc:sldMk cId="2439656135" sldId="2524"/>
            <ac:picMk id="44" creationId="{9583C4B5-F2C0-4114-B7FA-BA877918EFF3}"/>
          </ac:picMkLst>
        </pc:picChg>
        <pc:picChg chg="add mod topLvl modCrop">
          <ac:chgData name="Diana Gentilcore" userId="059cb0c4-bc8d-40e8-a25c-1326283f4898" providerId="ADAL" clId="{712096E2-A4E0-4DE9-B367-DA5B7A268F10}" dt="2022-04-07T22:14:44.952" v="2624" actId="165"/>
          <ac:picMkLst>
            <pc:docMk/>
            <pc:sldMk cId="2439656135" sldId="2524"/>
            <ac:picMk id="46" creationId="{14F8A0A6-5E2C-4B2D-839E-CC692644CF5F}"/>
          </ac:picMkLst>
        </pc:picChg>
        <pc:picChg chg="add mod topLvl modCrop">
          <ac:chgData name="Diana Gentilcore" userId="059cb0c4-bc8d-40e8-a25c-1326283f4898" providerId="ADAL" clId="{712096E2-A4E0-4DE9-B367-DA5B7A268F10}" dt="2022-04-07T22:14:44.952" v="2624" actId="165"/>
          <ac:picMkLst>
            <pc:docMk/>
            <pc:sldMk cId="2439656135" sldId="2524"/>
            <ac:picMk id="48" creationId="{87B229AC-0AC9-49E9-A262-85CA668FE84A}"/>
          </ac:picMkLst>
        </pc:picChg>
        <pc:picChg chg="add mod">
          <ac:chgData name="Diana Gentilcore" userId="059cb0c4-bc8d-40e8-a25c-1326283f4898" providerId="ADAL" clId="{712096E2-A4E0-4DE9-B367-DA5B7A268F10}" dt="2022-04-08T13:16:12.317" v="2711" actId="1076"/>
          <ac:picMkLst>
            <pc:docMk/>
            <pc:sldMk cId="2439656135" sldId="2524"/>
            <ac:picMk id="51" creationId="{2A9DDE98-34C9-4A5F-BE23-E0A04D8227DC}"/>
          </ac:picMkLst>
        </pc:picChg>
        <pc:picChg chg="add del mod">
          <ac:chgData name="Diana Gentilcore" userId="059cb0c4-bc8d-40e8-a25c-1326283f4898" providerId="ADAL" clId="{712096E2-A4E0-4DE9-B367-DA5B7A268F10}" dt="2022-04-07T14:50:04.644" v="128" actId="478"/>
          <ac:picMkLst>
            <pc:docMk/>
            <pc:sldMk cId="2439656135" sldId="2524"/>
            <ac:picMk id="1026" creationId="{5C964930-AC8A-4073-87F7-8D048BF86F4C}"/>
          </ac:picMkLst>
        </pc:picChg>
      </pc:sldChg>
      <pc:sldChg chg="modSp mod">
        <pc:chgData name="Diana Gentilcore" userId="059cb0c4-bc8d-40e8-a25c-1326283f4898" providerId="ADAL" clId="{712096E2-A4E0-4DE9-B367-DA5B7A268F10}" dt="2022-04-07T15:32:55.934" v="538"/>
        <pc:sldMkLst>
          <pc:docMk/>
          <pc:sldMk cId="2273640179" sldId="2528"/>
        </pc:sldMkLst>
        <pc:spChg chg="mod">
          <ac:chgData name="Diana Gentilcore" userId="059cb0c4-bc8d-40e8-a25c-1326283f4898" providerId="ADAL" clId="{712096E2-A4E0-4DE9-B367-DA5B7A268F10}" dt="2022-04-07T15:32:55.934" v="538"/>
          <ac:spMkLst>
            <pc:docMk/>
            <pc:sldMk cId="2273640179" sldId="2528"/>
            <ac:spMk id="20" creationId="{12FCB55E-59A0-A24E-82CA-C867595835BD}"/>
          </ac:spMkLst>
        </pc:spChg>
      </pc:sldChg>
      <pc:sldChg chg="modSp mod">
        <pc:chgData name="Diana Gentilcore" userId="059cb0c4-bc8d-40e8-a25c-1326283f4898" providerId="ADAL" clId="{712096E2-A4E0-4DE9-B367-DA5B7A268F10}" dt="2022-04-07T15:31:41.637" v="533" actId="20577"/>
        <pc:sldMkLst>
          <pc:docMk/>
          <pc:sldMk cId="1830347463" sldId="2533"/>
        </pc:sldMkLst>
        <pc:spChg chg="mod">
          <ac:chgData name="Diana Gentilcore" userId="059cb0c4-bc8d-40e8-a25c-1326283f4898" providerId="ADAL" clId="{712096E2-A4E0-4DE9-B367-DA5B7A268F10}" dt="2022-04-07T15:31:41.637" v="533" actId="20577"/>
          <ac:spMkLst>
            <pc:docMk/>
            <pc:sldMk cId="1830347463" sldId="2533"/>
            <ac:spMk id="12" creationId="{00000000-0000-0000-0000-000000000000}"/>
          </ac:spMkLst>
        </pc:spChg>
      </pc:sldChg>
      <pc:sldChg chg="addSp delSp modSp">
        <pc:chgData name="Diana Gentilcore" userId="059cb0c4-bc8d-40e8-a25c-1326283f4898" providerId="ADAL" clId="{712096E2-A4E0-4DE9-B367-DA5B7A268F10}" dt="2022-10-14T15:57:49.474" v="4128" actId="165"/>
        <pc:sldMkLst>
          <pc:docMk/>
          <pc:sldMk cId="1358541129" sldId="2538"/>
        </pc:sldMkLst>
        <pc:spChg chg="mod topLvl">
          <ac:chgData name="Diana Gentilcore" userId="059cb0c4-bc8d-40e8-a25c-1326283f4898" providerId="ADAL" clId="{712096E2-A4E0-4DE9-B367-DA5B7A268F10}" dt="2022-10-14T15:57:49.474" v="4128" actId="165"/>
          <ac:spMkLst>
            <pc:docMk/>
            <pc:sldMk cId="1358541129" sldId="2538"/>
            <ac:spMk id="30" creationId="{A0456048-D4F6-40B9-8C1F-A5007CEFD96D}"/>
          </ac:spMkLst>
        </pc:spChg>
        <pc:spChg chg="mod topLvl">
          <ac:chgData name="Diana Gentilcore" userId="059cb0c4-bc8d-40e8-a25c-1326283f4898" providerId="ADAL" clId="{712096E2-A4E0-4DE9-B367-DA5B7A268F10}" dt="2022-10-14T15:57:49.474" v="4128" actId="165"/>
          <ac:spMkLst>
            <pc:docMk/>
            <pc:sldMk cId="1358541129" sldId="2538"/>
            <ac:spMk id="32" creationId="{93026207-8205-4AE3-BA1D-287BCBA45F37}"/>
          </ac:spMkLst>
        </pc:spChg>
        <pc:grpChg chg="add del mod">
          <ac:chgData name="Diana Gentilcore" userId="059cb0c4-bc8d-40e8-a25c-1326283f4898" providerId="ADAL" clId="{712096E2-A4E0-4DE9-B367-DA5B7A268F10}" dt="2022-10-14T15:57:49.474" v="4128" actId="165"/>
          <ac:grpSpMkLst>
            <pc:docMk/>
            <pc:sldMk cId="1358541129" sldId="2538"/>
            <ac:grpSpMk id="12" creationId="{48A55882-7933-4322-9C20-800BC48B8BB9}"/>
          </ac:grpSpMkLst>
        </pc:grpChg>
        <pc:picChg chg="mod">
          <ac:chgData name="Diana Gentilcore" userId="059cb0c4-bc8d-40e8-a25c-1326283f4898" providerId="ADAL" clId="{712096E2-A4E0-4DE9-B367-DA5B7A268F10}" dt="2022-04-07T15:40:44.415" v="570" actId="14826"/>
          <ac:picMkLst>
            <pc:docMk/>
            <pc:sldMk cId="1358541129" sldId="2538"/>
            <ac:picMk id="15" creationId="{DF03AD35-2ED7-4155-BCCA-C965F933E8CE}"/>
          </ac:picMkLst>
        </pc:picChg>
        <pc:picChg chg="mod topLvl">
          <ac:chgData name="Diana Gentilcore" userId="059cb0c4-bc8d-40e8-a25c-1326283f4898" providerId="ADAL" clId="{712096E2-A4E0-4DE9-B367-DA5B7A268F10}" dt="2022-10-14T15:57:49.474" v="4128" actId="165"/>
          <ac:picMkLst>
            <pc:docMk/>
            <pc:sldMk cId="1358541129" sldId="2538"/>
            <ac:picMk id="33" creationId="{4E1EB2D1-8376-45F5-812C-18C8D7C8976E}"/>
          </ac:picMkLst>
        </pc:picChg>
        <pc:picChg chg="mod topLvl">
          <ac:chgData name="Diana Gentilcore" userId="059cb0c4-bc8d-40e8-a25c-1326283f4898" providerId="ADAL" clId="{712096E2-A4E0-4DE9-B367-DA5B7A268F10}" dt="2022-10-14T15:57:49.474" v="4128" actId="165"/>
          <ac:picMkLst>
            <pc:docMk/>
            <pc:sldMk cId="1358541129" sldId="2538"/>
            <ac:picMk id="34" creationId="{A7D308A5-CFCF-4885-855A-518ABD4036B2}"/>
          </ac:picMkLst>
        </pc:picChg>
      </pc:sldChg>
      <pc:sldChg chg="modSp mod">
        <pc:chgData name="Diana Gentilcore" userId="059cb0c4-bc8d-40e8-a25c-1326283f4898" providerId="ADAL" clId="{712096E2-A4E0-4DE9-B367-DA5B7A268F10}" dt="2022-04-07T15:56:26.522" v="758" actId="1076"/>
        <pc:sldMkLst>
          <pc:docMk/>
          <pc:sldMk cId="1261636372" sldId="2544"/>
        </pc:sldMkLst>
        <pc:spChg chg="mod">
          <ac:chgData name="Diana Gentilcore" userId="059cb0c4-bc8d-40e8-a25c-1326283f4898" providerId="ADAL" clId="{712096E2-A4E0-4DE9-B367-DA5B7A268F10}" dt="2022-04-07T15:56:26.522" v="758" actId="1076"/>
          <ac:spMkLst>
            <pc:docMk/>
            <pc:sldMk cId="1261636372" sldId="2544"/>
            <ac:spMk id="6" creationId="{03737248-B4DB-401B-9537-58EC0AA44876}"/>
          </ac:spMkLst>
        </pc:spChg>
      </pc:sldChg>
      <pc:sldChg chg="addSp delSp modSp del mod">
        <pc:chgData name="Diana Gentilcore" userId="059cb0c4-bc8d-40e8-a25c-1326283f4898" providerId="ADAL" clId="{712096E2-A4E0-4DE9-B367-DA5B7A268F10}" dt="2022-06-15T16:28:43.290" v="4044" actId="2696"/>
        <pc:sldMkLst>
          <pc:docMk/>
          <pc:sldMk cId="2025764895" sldId="2545"/>
        </pc:sldMkLst>
        <pc:spChg chg="mod">
          <ac:chgData name="Diana Gentilcore" userId="059cb0c4-bc8d-40e8-a25c-1326283f4898" providerId="ADAL" clId="{712096E2-A4E0-4DE9-B367-DA5B7A268F10}" dt="2022-04-08T13:39:54.759" v="2945" actId="1076"/>
          <ac:spMkLst>
            <pc:docMk/>
            <pc:sldMk cId="2025764895" sldId="2545"/>
            <ac:spMk id="2" creationId="{974B98A6-CD0C-47B5-9CC7-9AEDCAE9C349}"/>
          </ac:spMkLst>
        </pc:spChg>
        <pc:spChg chg="add mod ord">
          <ac:chgData name="Diana Gentilcore" userId="059cb0c4-bc8d-40e8-a25c-1326283f4898" providerId="ADAL" clId="{712096E2-A4E0-4DE9-B367-DA5B7A268F10}" dt="2022-04-08T13:50:59.568" v="3203" actId="207"/>
          <ac:spMkLst>
            <pc:docMk/>
            <pc:sldMk cId="2025764895" sldId="2545"/>
            <ac:spMk id="3" creationId="{E495FF5D-46C3-4958-9A5C-FCCF48539955}"/>
          </ac:spMkLst>
        </pc:spChg>
        <pc:spChg chg="add del mod">
          <ac:chgData name="Diana Gentilcore" userId="059cb0c4-bc8d-40e8-a25c-1326283f4898" providerId="ADAL" clId="{712096E2-A4E0-4DE9-B367-DA5B7A268F10}" dt="2022-04-08T13:48:02.047" v="3036" actId="767"/>
          <ac:spMkLst>
            <pc:docMk/>
            <pc:sldMk cId="2025764895" sldId="2545"/>
            <ac:spMk id="4" creationId="{67FB7A82-0F16-493B-BD77-8B4C9C25933D}"/>
          </ac:spMkLst>
        </pc:spChg>
        <pc:spChg chg="add mod">
          <ac:chgData name="Diana Gentilcore" userId="059cb0c4-bc8d-40e8-a25c-1326283f4898" providerId="ADAL" clId="{712096E2-A4E0-4DE9-B367-DA5B7A268F10}" dt="2022-04-08T13:50:18.844" v="3198" actId="1076"/>
          <ac:spMkLst>
            <pc:docMk/>
            <pc:sldMk cId="2025764895" sldId="2545"/>
            <ac:spMk id="5" creationId="{C2FD10EB-75AD-42DB-9546-152E8C1A2FF2}"/>
          </ac:spMkLst>
        </pc:spChg>
        <pc:spChg chg="add del mod">
          <ac:chgData name="Diana Gentilcore" userId="059cb0c4-bc8d-40e8-a25c-1326283f4898" providerId="ADAL" clId="{712096E2-A4E0-4DE9-B367-DA5B7A268F10}" dt="2022-04-08T13:46:34.105" v="3010" actId="478"/>
          <ac:spMkLst>
            <pc:docMk/>
            <pc:sldMk cId="2025764895" sldId="2545"/>
            <ac:spMk id="6" creationId="{9E5ACC50-559A-4D2C-B0FB-B1CFD57A97B9}"/>
          </ac:spMkLst>
        </pc:spChg>
        <pc:spChg chg="add mod">
          <ac:chgData name="Diana Gentilcore" userId="059cb0c4-bc8d-40e8-a25c-1326283f4898" providerId="ADAL" clId="{712096E2-A4E0-4DE9-B367-DA5B7A268F10}" dt="2022-04-08T13:50:27.687" v="3200" actId="1076"/>
          <ac:spMkLst>
            <pc:docMk/>
            <pc:sldMk cId="2025764895" sldId="2545"/>
            <ac:spMk id="8" creationId="{8A662BE6-0466-4624-A8D7-715DC55BEF89}"/>
          </ac:spMkLst>
        </pc:spChg>
        <pc:picChg chg="add del mod">
          <ac:chgData name="Diana Gentilcore" userId="059cb0c4-bc8d-40e8-a25c-1326283f4898" providerId="ADAL" clId="{712096E2-A4E0-4DE9-B367-DA5B7A268F10}" dt="2022-04-07T15:47:32.830" v="576" actId="478"/>
          <ac:picMkLst>
            <pc:docMk/>
            <pc:sldMk cId="2025764895" sldId="2545"/>
            <ac:picMk id="3" creationId="{E7D39553-CE16-41BC-B6AF-3927623F3358}"/>
          </ac:picMkLst>
        </pc:picChg>
        <pc:picChg chg="add del mod">
          <ac:chgData name="Diana Gentilcore" userId="059cb0c4-bc8d-40e8-a25c-1326283f4898" providerId="ADAL" clId="{712096E2-A4E0-4DE9-B367-DA5B7A268F10}" dt="2022-04-08T13:48:02.727" v="3039"/>
          <ac:picMkLst>
            <pc:docMk/>
            <pc:sldMk cId="2025764895" sldId="2545"/>
            <ac:picMk id="9" creationId="{61C69AFD-9CAC-408F-99FD-1862277EC5B4}"/>
          </ac:picMkLst>
        </pc:picChg>
        <pc:picChg chg="add del mod modCrop">
          <ac:chgData name="Diana Gentilcore" userId="059cb0c4-bc8d-40e8-a25c-1326283f4898" providerId="ADAL" clId="{712096E2-A4E0-4DE9-B367-DA5B7A268F10}" dt="2022-04-07T15:59:15.310" v="779" actId="478"/>
          <ac:picMkLst>
            <pc:docMk/>
            <pc:sldMk cId="2025764895" sldId="2545"/>
            <ac:picMk id="9" creationId="{9FE9B9A3-D71E-47FD-89C7-5342B9FB2B29}"/>
          </ac:picMkLst>
        </pc:picChg>
        <pc:picChg chg="add del mod">
          <ac:chgData name="Diana Gentilcore" userId="059cb0c4-bc8d-40e8-a25c-1326283f4898" providerId="ADAL" clId="{712096E2-A4E0-4DE9-B367-DA5B7A268F10}" dt="2022-04-08T13:48:01.871" v="3035"/>
          <ac:picMkLst>
            <pc:docMk/>
            <pc:sldMk cId="2025764895" sldId="2545"/>
            <ac:picMk id="10" creationId="{321D78ED-F276-4C05-906E-CBEB1EB244F3}"/>
          </ac:picMkLst>
        </pc:picChg>
        <pc:picChg chg="add mod modCrop">
          <ac:chgData name="Diana Gentilcore" userId="059cb0c4-bc8d-40e8-a25c-1326283f4898" providerId="ADAL" clId="{712096E2-A4E0-4DE9-B367-DA5B7A268F10}" dt="2022-04-08T13:39:11.370" v="2939" actId="1076"/>
          <ac:picMkLst>
            <pc:docMk/>
            <pc:sldMk cId="2025764895" sldId="2545"/>
            <ac:picMk id="11" creationId="{C0091C12-3DCB-48C0-A8A5-CA3ACDB71492}"/>
          </ac:picMkLst>
        </pc:picChg>
        <pc:picChg chg="add del mod">
          <ac:chgData name="Diana Gentilcore" userId="059cb0c4-bc8d-40e8-a25c-1326283f4898" providerId="ADAL" clId="{712096E2-A4E0-4DE9-B367-DA5B7A268F10}" dt="2022-04-08T13:48:01.518" v="3033"/>
          <ac:picMkLst>
            <pc:docMk/>
            <pc:sldMk cId="2025764895" sldId="2545"/>
            <ac:picMk id="12" creationId="{32CBB80C-B160-4623-9253-F978B2A9DD0A}"/>
          </ac:picMkLst>
        </pc:picChg>
        <pc:picChg chg="add del mod">
          <ac:chgData name="Diana Gentilcore" userId="059cb0c4-bc8d-40e8-a25c-1326283f4898" providerId="ADAL" clId="{712096E2-A4E0-4DE9-B367-DA5B7A268F10}" dt="2022-04-07T15:52:29.438" v="715" actId="478"/>
          <ac:picMkLst>
            <pc:docMk/>
            <pc:sldMk cId="2025764895" sldId="2545"/>
            <ac:picMk id="2050" creationId="{7CE2FBDF-D38E-4905-8496-B4618F1AC0AA}"/>
          </ac:picMkLst>
        </pc:picChg>
        <pc:picChg chg="add del mod">
          <ac:chgData name="Diana Gentilcore" userId="059cb0c4-bc8d-40e8-a25c-1326283f4898" providerId="ADAL" clId="{712096E2-A4E0-4DE9-B367-DA5B7A268F10}" dt="2022-04-08T13:49:01.942" v="3069" actId="1076"/>
          <ac:picMkLst>
            <pc:docMk/>
            <pc:sldMk cId="2025764895" sldId="2545"/>
            <ac:picMk id="2052" creationId="{D9BF2AE8-FDC5-46B1-A4D5-BB0DEB94CB64}"/>
          </ac:picMkLst>
        </pc:picChg>
        <pc:picChg chg="add del">
          <ac:chgData name="Diana Gentilcore" userId="059cb0c4-bc8d-40e8-a25c-1326283f4898" providerId="ADAL" clId="{712096E2-A4E0-4DE9-B367-DA5B7A268F10}" dt="2022-04-07T15:50:16.113" v="618"/>
          <ac:picMkLst>
            <pc:docMk/>
            <pc:sldMk cId="2025764895" sldId="2545"/>
            <ac:picMk id="2054" creationId="{0F09DCB9-7B92-4E93-A42A-435F84828E13}"/>
          </ac:picMkLst>
        </pc:picChg>
      </pc:sldChg>
      <pc:sldChg chg="addSp delSp modSp del mod">
        <pc:chgData name="Diana Gentilcore" userId="059cb0c4-bc8d-40e8-a25c-1326283f4898" providerId="ADAL" clId="{712096E2-A4E0-4DE9-B367-DA5B7A268F10}" dt="2022-04-07T21:19:50.967" v="1633" actId="2696"/>
        <pc:sldMkLst>
          <pc:docMk/>
          <pc:sldMk cId="1776719311" sldId="2546"/>
        </pc:sldMkLst>
        <pc:picChg chg="del mod">
          <ac:chgData name="Diana Gentilcore" userId="059cb0c4-bc8d-40e8-a25c-1326283f4898" providerId="ADAL" clId="{712096E2-A4E0-4DE9-B367-DA5B7A268F10}" dt="2022-04-07T16:34:54.780" v="1037" actId="21"/>
          <ac:picMkLst>
            <pc:docMk/>
            <pc:sldMk cId="1776719311" sldId="2546"/>
            <ac:picMk id="7" creationId="{DBDF74C0-7018-444D-A841-D2B01361B3ED}"/>
          </ac:picMkLst>
        </pc:picChg>
        <pc:picChg chg="add mod modCrop">
          <ac:chgData name="Diana Gentilcore" userId="059cb0c4-bc8d-40e8-a25c-1326283f4898" providerId="ADAL" clId="{712096E2-A4E0-4DE9-B367-DA5B7A268F10}" dt="2022-04-07T21:19:12.458" v="1632" actId="1076"/>
          <ac:picMkLst>
            <pc:docMk/>
            <pc:sldMk cId="1776719311" sldId="2546"/>
            <ac:picMk id="8" creationId="{0FDB6DC7-6633-4CD0-B0FA-4DCE834E789D}"/>
          </ac:picMkLst>
        </pc:picChg>
      </pc:sldChg>
      <pc:sldChg chg="addSp delSp modSp mod setBg setClrOvrMap">
        <pc:chgData name="Diana Gentilcore" userId="059cb0c4-bc8d-40e8-a25c-1326283f4898" providerId="ADAL" clId="{712096E2-A4E0-4DE9-B367-DA5B7A268F10}" dt="2022-04-08T13:29:21.822" v="2856" actId="27636"/>
        <pc:sldMkLst>
          <pc:docMk/>
          <pc:sldMk cId="962456798" sldId="2547"/>
        </pc:sldMkLst>
        <pc:spChg chg="add mod ord">
          <ac:chgData name="Diana Gentilcore" userId="059cb0c4-bc8d-40e8-a25c-1326283f4898" providerId="ADAL" clId="{712096E2-A4E0-4DE9-B367-DA5B7A268F10}" dt="2022-04-08T13:19:25.693" v="2739" actId="1076"/>
          <ac:spMkLst>
            <pc:docMk/>
            <pc:sldMk cId="962456798" sldId="2547"/>
            <ac:spMk id="2" creationId="{B0068DF5-2DE9-4792-83BB-50EE2A2B3E00}"/>
          </ac:spMkLst>
        </pc:spChg>
        <pc:spChg chg="add mod ord">
          <ac:chgData name="Diana Gentilcore" userId="059cb0c4-bc8d-40e8-a25c-1326283f4898" providerId="ADAL" clId="{712096E2-A4E0-4DE9-B367-DA5B7A268F10}" dt="2022-04-08T13:29:21.822" v="2856" actId="27636"/>
          <ac:spMkLst>
            <pc:docMk/>
            <pc:sldMk cId="962456798" sldId="2547"/>
            <ac:spMk id="3" creationId="{8AF1A658-3A4A-4F8E-BB42-DA34B81CE9FC}"/>
          </ac:spMkLst>
        </pc:spChg>
        <pc:spChg chg="add mod ord">
          <ac:chgData name="Diana Gentilcore" userId="059cb0c4-bc8d-40e8-a25c-1326283f4898" providerId="ADAL" clId="{712096E2-A4E0-4DE9-B367-DA5B7A268F10}" dt="2022-04-08T13:20:03.746" v="2751" actId="14100"/>
          <ac:spMkLst>
            <pc:docMk/>
            <pc:sldMk cId="962456798" sldId="2547"/>
            <ac:spMk id="4" creationId="{5CC18B8F-B391-4D88-A69B-384D4C0B1344}"/>
          </ac:spMkLst>
        </pc:spChg>
        <pc:spChg chg="add del">
          <ac:chgData name="Diana Gentilcore" userId="059cb0c4-bc8d-40e8-a25c-1326283f4898" providerId="ADAL" clId="{712096E2-A4E0-4DE9-B367-DA5B7A268F10}" dt="2022-04-08T13:17:03.370" v="2713" actId="26606"/>
          <ac:spMkLst>
            <pc:docMk/>
            <pc:sldMk cId="962456798" sldId="2547"/>
            <ac:spMk id="12" creationId="{CEB41C5C-0F34-4DDA-9D7C-5E717F35F60C}"/>
          </ac:spMkLst>
        </pc:spChg>
        <pc:spChg chg="add del">
          <ac:chgData name="Diana Gentilcore" userId="059cb0c4-bc8d-40e8-a25c-1326283f4898" providerId="ADAL" clId="{712096E2-A4E0-4DE9-B367-DA5B7A268F10}" dt="2022-04-08T13:17:25.738" v="2715" actId="26606"/>
          <ac:spMkLst>
            <pc:docMk/>
            <pc:sldMk cId="962456798" sldId="2547"/>
            <ac:spMk id="16" creationId="{CEB41C5C-0F34-4DDA-9D7C-5E717F35F60C}"/>
          </ac:spMkLst>
        </pc:spChg>
        <pc:spChg chg="add del">
          <ac:chgData name="Diana Gentilcore" userId="059cb0c4-bc8d-40e8-a25c-1326283f4898" providerId="ADAL" clId="{712096E2-A4E0-4DE9-B367-DA5B7A268F10}" dt="2022-04-08T13:17:30.221" v="2717" actId="26606"/>
          <ac:spMkLst>
            <pc:docMk/>
            <pc:sldMk cId="962456798" sldId="2547"/>
            <ac:spMk id="18" creationId="{3BAF1561-20C4-41FD-A35F-BF2B9E727F3E}"/>
          </ac:spMkLst>
        </pc:spChg>
        <pc:spChg chg="add del">
          <ac:chgData name="Diana Gentilcore" userId="059cb0c4-bc8d-40e8-a25c-1326283f4898" providerId="ADAL" clId="{712096E2-A4E0-4DE9-B367-DA5B7A268F10}" dt="2022-04-08T13:17:30.221" v="2717" actId="26606"/>
          <ac:spMkLst>
            <pc:docMk/>
            <pc:sldMk cId="962456798" sldId="2547"/>
            <ac:spMk id="19" creationId="{839DC788-B140-4F3E-A91E-CB3E70ED940A}"/>
          </ac:spMkLst>
        </pc:spChg>
        <pc:spChg chg="add del">
          <ac:chgData name="Diana Gentilcore" userId="059cb0c4-bc8d-40e8-a25c-1326283f4898" providerId="ADAL" clId="{712096E2-A4E0-4DE9-B367-DA5B7A268F10}" dt="2022-04-08T13:17:38.472" v="2719" actId="26606"/>
          <ac:spMkLst>
            <pc:docMk/>
            <pc:sldMk cId="962456798" sldId="2547"/>
            <ac:spMk id="22" creationId="{867D4867-5BA7-4462-B2F6-A23F4A622AA7}"/>
          </ac:spMkLst>
        </pc:spChg>
        <pc:spChg chg="add del">
          <ac:chgData name="Diana Gentilcore" userId="059cb0c4-bc8d-40e8-a25c-1326283f4898" providerId="ADAL" clId="{712096E2-A4E0-4DE9-B367-DA5B7A268F10}" dt="2022-04-08T13:17:41.755" v="2721" actId="26606"/>
          <ac:spMkLst>
            <pc:docMk/>
            <pc:sldMk cId="962456798" sldId="2547"/>
            <ac:spMk id="24" creationId="{CEB41C5C-0F34-4DDA-9D7C-5E717F35F60C}"/>
          </ac:spMkLst>
        </pc:spChg>
        <pc:spChg chg="add del">
          <ac:chgData name="Diana Gentilcore" userId="059cb0c4-bc8d-40e8-a25c-1326283f4898" providerId="ADAL" clId="{712096E2-A4E0-4DE9-B367-DA5B7A268F10}" dt="2022-04-08T13:18:23.134" v="2729" actId="26606"/>
          <ac:spMkLst>
            <pc:docMk/>
            <pc:sldMk cId="962456798" sldId="2547"/>
            <ac:spMk id="27" creationId="{DD38EE57-B708-47C9-A4A4-E25F09FAB029}"/>
          </ac:spMkLst>
        </pc:spChg>
        <pc:spChg chg="add del">
          <ac:chgData name="Diana Gentilcore" userId="059cb0c4-bc8d-40e8-a25c-1326283f4898" providerId="ADAL" clId="{712096E2-A4E0-4DE9-B367-DA5B7A268F10}" dt="2022-04-08T13:18:03.449" v="2724" actId="26606"/>
          <ac:spMkLst>
            <pc:docMk/>
            <pc:sldMk cId="962456798" sldId="2547"/>
            <ac:spMk id="36" creationId="{35F0E358-1E49-4920-80D8-C3D138708838}"/>
          </ac:spMkLst>
        </pc:spChg>
        <pc:spChg chg="add del">
          <ac:chgData name="Diana Gentilcore" userId="059cb0c4-bc8d-40e8-a25c-1326283f4898" providerId="ADAL" clId="{712096E2-A4E0-4DE9-B367-DA5B7A268F10}" dt="2022-04-08T13:18:03.449" v="2724" actId="26606"/>
          <ac:spMkLst>
            <pc:docMk/>
            <pc:sldMk cId="962456798" sldId="2547"/>
            <ac:spMk id="38" creationId="{E2D2362D-7010-4036-B9CA-03DFC8EB3B01}"/>
          </ac:spMkLst>
        </pc:spChg>
        <pc:spChg chg="add del">
          <ac:chgData name="Diana Gentilcore" userId="059cb0c4-bc8d-40e8-a25c-1326283f4898" providerId="ADAL" clId="{712096E2-A4E0-4DE9-B367-DA5B7A268F10}" dt="2022-04-08T13:18:03.449" v="2724" actId="26606"/>
          <ac:spMkLst>
            <pc:docMk/>
            <pc:sldMk cId="962456798" sldId="2547"/>
            <ac:spMk id="40" creationId="{DC85BF5E-2BD6-4E5B-8EA3-420B45BB03FA}"/>
          </ac:spMkLst>
        </pc:spChg>
        <pc:spChg chg="add del">
          <ac:chgData name="Diana Gentilcore" userId="059cb0c4-bc8d-40e8-a25c-1326283f4898" providerId="ADAL" clId="{712096E2-A4E0-4DE9-B367-DA5B7A268F10}" dt="2022-04-08T13:18:03.449" v="2724" actId="26606"/>
          <ac:spMkLst>
            <pc:docMk/>
            <pc:sldMk cId="962456798" sldId="2547"/>
            <ac:spMk id="42" creationId="{740D8E28-91B5-42B0-9D6C-B777D8AD90C2}"/>
          </ac:spMkLst>
        </pc:spChg>
        <pc:spChg chg="add del">
          <ac:chgData name="Diana Gentilcore" userId="059cb0c4-bc8d-40e8-a25c-1326283f4898" providerId="ADAL" clId="{712096E2-A4E0-4DE9-B367-DA5B7A268F10}" dt="2022-04-08T13:18:14.394" v="2726" actId="26606"/>
          <ac:spMkLst>
            <pc:docMk/>
            <pc:sldMk cId="962456798" sldId="2547"/>
            <ac:spMk id="44" creationId="{D462EE7E-14DF-497D-AE08-F6623DB88E99}"/>
          </ac:spMkLst>
        </pc:spChg>
        <pc:spChg chg="add del">
          <ac:chgData name="Diana Gentilcore" userId="059cb0c4-bc8d-40e8-a25c-1326283f4898" providerId="ADAL" clId="{712096E2-A4E0-4DE9-B367-DA5B7A268F10}" dt="2022-04-08T13:18:14.394" v="2726" actId="26606"/>
          <ac:spMkLst>
            <pc:docMk/>
            <pc:sldMk cId="962456798" sldId="2547"/>
            <ac:spMk id="45" creationId="{820E2AEF-4B9A-4866-A6A9-9503A847DDEA}"/>
          </ac:spMkLst>
        </pc:spChg>
        <pc:spChg chg="add del">
          <ac:chgData name="Diana Gentilcore" userId="059cb0c4-bc8d-40e8-a25c-1326283f4898" providerId="ADAL" clId="{712096E2-A4E0-4DE9-B367-DA5B7A268F10}" dt="2022-04-08T13:18:23.121" v="2728" actId="26606"/>
          <ac:spMkLst>
            <pc:docMk/>
            <pc:sldMk cId="962456798" sldId="2547"/>
            <ac:spMk id="47" creationId="{CEB41C5C-0F34-4DDA-9D7C-5E717F35F60C}"/>
          </ac:spMkLst>
        </pc:spChg>
        <pc:spChg chg="add del">
          <ac:chgData name="Diana Gentilcore" userId="059cb0c4-bc8d-40e8-a25c-1326283f4898" providerId="ADAL" clId="{712096E2-A4E0-4DE9-B367-DA5B7A268F10}" dt="2022-04-08T13:18:40.235" v="2730" actId="26606"/>
          <ac:spMkLst>
            <pc:docMk/>
            <pc:sldMk cId="962456798" sldId="2547"/>
            <ac:spMk id="50" creationId="{42A5316D-ED2F-4F89-B4B4-8D9240B1A348}"/>
          </ac:spMkLst>
        </pc:spChg>
        <pc:spChg chg="add">
          <ac:chgData name="Diana Gentilcore" userId="059cb0c4-bc8d-40e8-a25c-1326283f4898" providerId="ADAL" clId="{712096E2-A4E0-4DE9-B367-DA5B7A268F10}" dt="2022-04-08T13:18:40.235" v="2730" actId="26606"/>
          <ac:spMkLst>
            <pc:docMk/>
            <pc:sldMk cId="962456798" sldId="2547"/>
            <ac:spMk id="55" creationId="{CEB41C5C-0F34-4DDA-9D7C-5E717F35F60C}"/>
          </ac:spMkLst>
        </pc:spChg>
        <pc:grpChg chg="add del">
          <ac:chgData name="Diana Gentilcore" userId="059cb0c4-bc8d-40e8-a25c-1326283f4898" providerId="ADAL" clId="{712096E2-A4E0-4DE9-B367-DA5B7A268F10}" dt="2022-04-08T13:18:23.134" v="2729" actId="26606"/>
          <ac:grpSpMkLst>
            <pc:docMk/>
            <pc:sldMk cId="962456798" sldId="2547"/>
            <ac:grpSpMk id="28" creationId="{57A28182-58A5-4DBB-8F64-BD944BCA8154}"/>
          </ac:grpSpMkLst>
        </pc:grpChg>
        <pc:graphicFrameChg chg="add mod modGraphic">
          <ac:chgData name="Diana Gentilcore" userId="059cb0c4-bc8d-40e8-a25c-1326283f4898" providerId="ADAL" clId="{712096E2-A4E0-4DE9-B367-DA5B7A268F10}" dt="2022-04-08T13:29:10.513" v="2854" actId="113"/>
          <ac:graphicFrameMkLst>
            <pc:docMk/>
            <pc:sldMk cId="962456798" sldId="2547"/>
            <ac:graphicFrameMk id="7" creationId="{9036CA92-9B8F-40ED-B647-BFC317FBF974}"/>
          </ac:graphicFrameMkLst>
        </pc:graphicFrameChg>
        <pc:picChg chg="add del mod">
          <ac:chgData name="Diana Gentilcore" userId="059cb0c4-bc8d-40e8-a25c-1326283f4898" providerId="ADAL" clId="{712096E2-A4E0-4DE9-B367-DA5B7A268F10}" dt="2022-04-07T21:41:16.195" v="2124" actId="478"/>
          <ac:picMkLst>
            <pc:docMk/>
            <pc:sldMk cId="962456798" sldId="2547"/>
            <ac:picMk id="5" creationId="{8616F1D2-6251-404F-A4CF-A4CC3F3795DB}"/>
          </ac:picMkLst>
        </pc:picChg>
        <pc:picChg chg="del">
          <ac:chgData name="Diana Gentilcore" userId="059cb0c4-bc8d-40e8-a25c-1326283f4898" providerId="ADAL" clId="{712096E2-A4E0-4DE9-B367-DA5B7A268F10}" dt="2022-04-07T16:34:10.081" v="966" actId="478"/>
          <ac:picMkLst>
            <pc:docMk/>
            <pc:sldMk cId="962456798" sldId="2547"/>
            <ac:picMk id="6" creationId="{C8AB4977-23FA-4234-A225-ED5EA1674B76}"/>
          </ac:picMkLst>
        </pc:picChg>
        <pc:cxnChg chg="add del">
          <ac:chgData name="Diana Gentilcore" userId="059cb0c4-bc8d-40e8-a25c-1326283f4898" providerId="ADAL" clId="{712096E2-A4E0-4DE9-B367-DA5B7A268F10}" dt="2022-04-08T13:17:03.370" v="2713" actId="26606"/>
          <ac:cxnSpMkLst>
            <pc:docMk/>
            <pc:sldMk cId="962456798" sldId="2547"/>
            <ac:cxnSpMk id="14" creationId="{57E1E5E6-F385-4E9C-B201-BA5BDE5CAD52}"/>
          </ac:cxnSpMkLst>
        </pc:cxnChg>
        <pc:cxnChg chg="add del">
          <ac:chgData name="Diana Gentilcore" userId="059cb0c4-bc8d-40e8-a25c-1326283f4898" providerId="ADAL" clId="{712096E2-A4E0-4DE9-B367-DA5B7A268F10}" dt="2022-04-08T13:17:30.221" v="2717" actId="26606"/>
          <ac:cxnSpMkLst>
            <pc:docMk/>
            <pc:sldMk cId="962456798" sldId="2547"/>
            <ac:cxnSpMk id="20" creationId="{FC18D930-0EEE-448F-ABF1-2AA3C83DA552}"/>
          </ac:cxnSpMkLst>
        </pc:cxnChg>
        <pc:cxnChg chg="add del">
          <ac:chgData name="Diana Gentilcore" userId="059cb0c4-bc8d-40e8-a25c-1326283f4898" providerId="ADAL" clId="{712096E2-A4E0-4DE9-B367-DA5B7A268F10}" dt="2022-04-08T13:17:41.755" v="2721" actId="26606"/>
          <ac:cxnSpMkLst>
            <pc:docMk/>
            <pc:sldMk cId="962456798" sldId="2547"/>
            <ac:cxnSpMk id="25" creationId="{57E1E5E6-F385-4E9C-B201-BA5BDE5CAD52}"/>
          </ac:cxnSpMkLst>
        </pc:cxnChg>
        <pc:cxnChg chg="add del">
          <ac:chgData name="Diana Gentilcore" userId="059cb0c4-bc8d-40e8-a25c-1326283f4898" providerId="ADAL" clId="{712096E2-A4E0-4DE9-B367-DA5B7A268F10}" dt="2022-04-08T13:18:23.121" v="2728" actId="26606"/>
          <ac:cxnSpMkLst>
            <pc:docMk/>
            <pc:sldMk cId="962456798" sldId="2547"/>
            <ac:cxnSpMk id="48" creationId="{57E1E5E6-F385-4E9C-B201-BA5BDE5CAD52}"/>
          </ac:cxnSpMkLst>
        </pc:cxnChg>
        <pc:cxnChg chg="add">
          <ac:chgData name="Diana Gentilcore" userId="059cb0c4-bc8d-40e8-a25c-1326283f4898" providerId="ADAL" clId="{712096E2-A4E0-4DE9-B367-DA5B7A268F10}" dt="2022-04-08T13:18:40.235" v="2730" actId="26606"/>
          <ac:cxnSpMkLst>
            <pc:docMk/>
            <pc:sldMk cId="962456798" sldId="2547"/>
            <ac:cxnSpMk id="57" creationId="{57E1E5E6-F385-4E9C-B201-BA5BDE5CAD52}"/>
          </ac:cxnSpMkLst>
        </pc:cxnChg>
      </pc:sldChg>
      <pc:sldChg chg="addSp delSp modSp new del mod modClrScheme chgLayout">
        <pc:chgData name="Diana Gentilcore" userId="059cb0c4-bc8d-40e8-a25c-1326283f4898" providerId="ADAL" clId="{712096E2-A4E0-4DE9-B367-DA5B7A268F10}" dt="2022-04-07T15:30:59.135" v="522" actId="2696"/>
        <pc:sldMkLst>
          <pc:docMk/>
          <pc:sldMk cId="370562660" sldId="2548"/>
        </pc:sldMkLst>
        <pc:spChg chg="del mod">
          <ac:chgData name="Diana Gentilcore" userId="059cb0c4-bc8d-40e8-a25c-1326283f4898" providerId="ADAL" clId="{712096E2-A4E0-4DE9-B367-DA5B7A268F10}" dt="2022-04-07T15:18:22.183" v="390" actId="700"/>
          <ac:spMkLst>
            <pc:docMk/>
            <pc:sldMk cId="370562660" sldId="2548"/>
            <ac:spMk id="2" creationId="{39909920-DEB7-43DA-9330-625027BDCD41}"/>
          </ac:spMkLst>
        </pc:spChg>
        <pc:spChg chg="del">
          <ac:chgData name="Diana Gentilcore" userId="059cb0c4-bc8d-40e8-a25c-1326283f4898" providerId="ADAL" clId="{712096E2-A4E0-4DE9-B367-DA5B7A268F10}" dt="2022-04-07T15:18:22.183" v="390" actId="700"/>
          <ac:spMkLst>
            <pc:docMk/>
            <pc:sldMk cId="370562660" sldId="2548"/>
            <ac:spMk id="3" creationId="{35144E94-AAA0-44EA-BB63-ADD8651BA8EC}"/>
          </ac:spMkLst>
        </pc:spChg>
        <pc:spChg chg="del mod">
          <ac:chgData name="Diana Gentilcore" userId="059cb0c4-bc8d-40e8-a25c-1326283f4898" providerId="ADAL" clId="{712096E2-A4E0-4DE9-B367-DA5B7A268F10}" dt="2022-04-07T15:18:22.183" v="390" actId="700"/>
          <ac:spMkLst>
            <pc:docMk/>
            <pc:sldMk cId="370562660" sldId="2548"/>
            <ac:spMk id="4" creationId="{AF2CF698-45BB-46BD-909D-22CF277F9DF1}"/>
          </ac:spMkLst>
        </pc:spChg>
        <pc:spChg chg="add del mod ord topLvl">
          <ac:chgData name="Diana Gentilcore" userId="059cb0c4-bc8d-40e8-a25c-1326283f4898" providerId="ADAL" clId="{712096E2-A4E0-4DE9-B367-DA5B7A268F10}" dt="2022-04-07T14:59:56.300" v="241" actId="21"/>
          <ac:spMkLst>
            <pc:docMk/>
            <pc:sldMk cId="370562660" sldId="2548"/>
            <ac:spMk id="5" creationId="{25E33250-9817-4AFD-B5CD-C4D2D3941C45}"/>
          </ac:spMkLst>
        </pc:spChg>
        <pc:spChg chg="add del mod ord topLvl">
          <ac:chgData name="Diana Gentilcore" userId="059cb0c4-bc8d-40e8-a25c-1326283f4898" providerId="ADAL" clId="{712096E2-A4E0-4DE9-B367-DA5B7A268F10}" dt="2022-04-07T14:59:41.683" v="237" actId="21"/>
          <ac:spMkLst>
            <pc:docMk/>
            <pc:sldMk cId="370562660" sldId="2548"/>
            <ac:spMk id="6" creationId="{51A60FE0-111E-4B8C-A2BC-8F1AEA65F78A}"/>
          </ac:spMkLst>
        </pc:spChg>
        <pc:spChg chg="add del mod">
          <ac:chgData name="Diana Gentilcore" userId="059cb0c4-bc8d-40e8-a25c-1326283f4898" providerId="ADAL" clId="{712096E2-A4E0-4DE9-B367-DA5B7A268F10}" dt="2022-04-07T15:28:54.689" v="499" actId="21"/>
          <ac:spMkLst>
            <pc:docMk/>
            <pc:sldMk cId="370562660" sldId="2548"/>
            <ac:spMk id="8" creationId="{0130507B-1A4D-40D9-8A7E-86DF7AF1857A}"/>
          </ac:spMkLst>
        </pc:spChg>
        <pc:spChg chg="add del mod">
          <ac:chgData name="Diana Gentilcore" userId="059cb0c4-bc8d-40e8-a25c-1326283f4898" providerId="ADAL" clId="{712096E2-A4E0-4DE9-B367-DA5B7A268F10}" dt="2022-04-07T15:03:29.062" v="277"/>
          <ac:spMkLst>
            <pc:docMk/>
            <pc:sldMk cId="370562660" sldId="2548"/>
            <ac:spMk id="10" creationId="{B9F85E2C-28BC-4F03-BE69-8495DA882D3D}"/>
          </ac:spMkLst>
        </pc:spChg>
        <pc:spChg chg="add del mod">
          <ac:chgData name="Diana Gentilcore" userId="059cb0c4-bc8d-40e8-a25c-1326283f4898" providerId="ADAL" clId="{712096E2-A4E0-4DE9-B367-DA5B7A268F10}" dt="2022-04-07T15:03:28.130" v="275"/>
          <ac:spMkLst>
            <pc:docMk/>
            <pc:sldMk cId="370562660" sldId="2548"/>
            <ac:spMk id="11" creationId="{AF495690-B74F-4E92-90D2-2F3DA49946E0}"/>
          </ac:spMkLst>
        </pc:spChg>
        <pc:spChg chg="add del mod">
          <ac:chgData name="Diana Gentilcore" userId="059cb0c4-bc8d-40e8-a25c-1326283f4898" providerId="ADAL" clId="{712096E2-A4E0-4DE9-B367-DA5B7A268F10}" dt="2022-04-07T15:27:13.535" v="486" actId="21"/>
          <ac:spMkLst>
            <pc:docMk/>
            <pc:sldMk cId="370562660" sldId="2548"/>
            <ac:spMk id="12" creationId="{2FD1BA1F-EF33-49BE-9D2A-1E5BBB86CFDA}"/>
          </ac:spMkLst>
        </pc:spChg>
        <pc:grpChg chg="add del mod">
          <ac:chgData name="Diana Gentilcore" userId="059cb0c4-bc8d-40e8-a25c-1326283f4898" providerId="ADAL" clId="{712096E2-A4E0-4DE9-B367-DA5B7A268F10}" dt="2022-04-07T14:59:41.683" v="237" actId="21"/>
          <ac:grpSpMkLst>
            <pc:docMk/>
            <pc:sldMk cId="370562660" sldId="2548"/>
            <ac:grpSpMk id="9" creationId="{E69765D3-93F7-46B5-96F4-949308735B70}"/>
          </ac:grpSpMkLst>
        </pc:grpChg>
        <pc:picChg chg="add del mod">
          <ac:chgData name="Diana Gentilcore" userId="059cb0c4-bc8d-40e8-a25c-1326283f4898" providerId="ADAL" clId="{712096E2-A4E0-4DE9-B367-DA5B7A268F10}" dt="2022-04-07T15:28:54.689" v="499" actId="21"/>
          <ac:picMkLst>
            <pc:docMk/>
            <pc:sldMk cId="370562660" sldId="2548"/>
            <ac:picMk id="7" creationId="{E8336A02-78C5-49E7-A275-4DBF6B06C6C6}"/>
          </ac:picMkLst>
        </pc:picChg>
      </pc:sldChg>
      <pc:sldChg chg="addSp delSp modSp new add del mod">
        <pc:chgData name="Diana Gentilcore" userId="059cb0c4-bc8d-40e8-a25c-1326283f4898" providerId="ADAL" clId="{712096E2-A4E0-4DE9-B367-DA5B7A268F10}" dt="2022-04-07T21:58:10.268" v="2247" actId="2696"/>
        <pc:sldMkLst>
          <pc:docMk/>
          <pc:sldMk cId="3507143107" sldId="2548"/>
        </pc:sldMkLst>
        <pc:picChg chg="add del mod modCrop">
          <ac:chgData name="Diana Gentilcore" userId="059cb0c4-bc8d-40e8-a25c-1326283f4898" providerId="ADAL" clId="{712096E2-A4E0-4DE9-B367-DA5B7A268F10}" dt="2022-04-07T21:25:45.022" v="1646" actId="22"/>
          <ac:picMkLst>
            <pc:docMk/>
            <pc:sldMk cId="3507143107" sldId="2548"/>
            <ac:picMk id="7" creationId="{060D9E0D-BB4B-4720-8BCF-D2C9AC11B11F}"/>
          </ac:picMkLst>
        </pc:picChg>
      </pc:sldChg>
      <pc:sldChg chg="addSp delSp modSp new mod setBg modClrScheme chgLayout">
        <pc:chgData name="Diana Gentilcore" userId="059cb0c4-bc8d-40e8-a25c-1326283f4898" providerId="ADAL" clId="{712096E2-A4E0-4DE9-B367-DA5B7A268F10}" dt="2022-04-08T13:36:35.238" v="2931" actId="1076"/>
        <pc:sldMkLst>
          <pc:docMk/>
          <pc:sldMk cId="4040182205" sldId="2548"/>
        </pc:sldMkLst>
        <pc:spChg chg="del">
          <ac:chgData name="Diana Gentilcore" userId="059cb0c4-bc8d-40e8-a25c-1326283f4898" providerId="ADAL" clId="{712096E2-A4E0-4DE9-B367-DA5B7A268F10}" dt="2022-04-08T13:31:22.937" v="2867" actId="700"/>
          <ac:spMkLst>
            <pc:docMk/>
            <pc:sldMk cId="4040182205" sldId="2548"/>
            <ac:spMk id="2" creationId="{53762E5C-104B-40E5-82DC-D6EA9D3CE73D}"/>
          </ac:spMkLst>
        </pc:spChg>
        <pc:spChg chg="del">
          <ac:chgData name="Diana Gentilcore" userId="059cb0c4-bc8d-40e8-a25c-1326283f4898" providerId="ADAL" clId="{712096E2-A4E0-4DE9-B367-DA5B7A268F10}" dt="2022-04-08T13:31:22.937" v="2867" actId="700"/>
          <ac:spMkLst>
            <pc:docMk/>
            <pc:sldMk cId="4040182205" sldId="2548"/>
            <ac:spMk id="3" creationId="{68B92289-A079-40E2-98A9-1AD7A7300E07}"/>
          </ac:spMkLst>
        </pc:spChg>
        <pc:spChg chg="add del mod">
          <ac:chgData name="Diana Gentilcore" userId="059cb0c4-bc8d-40e8-a25c-1326283f4898" providerId="ADAL" clId="{712096E2-A4E0-4DE9-B367-DA5B7A268F10}" dt="2022-04-08T13:32:50.418" v="2876"/>
          <ac:spMkLst>
            <pc:docMk/>
            <pc:sldMk cId="4040182205" sldId="2548"/>
            <ac:spMk id="5" creationId="{BBEB93A9-57FA-48BD-9133-89E0FC43299F}"/>
          </ac:spMkLst>
        </pc:spChg>
        <pc:spChg chg="add mod">
          <ac:chgData name="Diana Gentilcore" userId="059cb0c4-bc8d-40e8-a25c-1326283f4898" providerId="ADAL" clId="{712096E2-A4E0-4DE9-B367-DA5B7A268F10}" dt="2022-04-08T13:36:34.375" v="2928" actId="1076"/>
          <ac:spMkLst>
            <pc:docMk/>
            <pc:sldMk cId="4040182205" sldId="2548"/>
            <ac:spMk id="8" creationId="{4318774B-661A-4235-BFB5-C2D658FA43A6}"/>
          </ac:spMkLst>
        </pc:spChg>
        <pc:spChg chg="add del">
          <ac:chgData name="Diana Gentilcore" userId="059cb0c4-bc8d-40e8-a25c-1326283f4898" providerId="ADAL" clId="{712096E2-A4E0-4DE9-B367-DA5B7A268F10}" dt="2022-04-08T13:32:50.156" v="2875" actId="26606"/>
          <ac:spMkLst>
            <pc:docMk/>
            <pc:sldMk cId="4040182205" sldId="2548"/>
            <ac:spMk id="10" creationId="{3CD9DF72-87A3-404E-A828-84CBF11A8303}"/>
          </ac:spMkLst>
        </pc:spChg>
        <pc:picChg chg="add mod">
          <ac:chgData name="Diana Gentilcore" userId="059cb0c4-bc8d-40e8-a25c-1326283f4898" providerId="ADAL" clId="{712096E2-A4E0-4DE9-B367-DA5B7A268F10}" dt="2022-04-08T13:36:35.238" v="2931" actId="1076"/>
          <ac:picMkLst>
            <pc:docMk/>
            <pc:sldMk cId="4040182205" sldId="2548"/>
            <ac:picMk id="4" creationId="{A24B039B-DDA5-4AC7-80C8-46B5BA5DF7CA}"/>
          </ac:picMkLst>
        </pc:picChg>
        <pc:cxnChg chg="add del">
          <ac:chgData name="Diana Gentilcore" userId="059cb0c4-bc8d-40e8-a25c-1326283f4898" providerId="ADAL" clId="{712096E2-A4E0-4DE9-B367-DA5B7A268F10}" dt="2022-04-08T13:32:50.156" v="2875" actId="26606"/>
          <ac:cxnSpMkLst>
            <pc:docMk/>
            <pc:sldMk cId="4040182205" sldId="2548"/>
            <ac:cxnSpMk id="12" creationId="{20E3A342-4D61-4E3F-AF90-1AB42AEB96CC}"/>
          </ac:cxnSpMkLst>
        </pc:cxnChg>
      </pc:sldChg>
      <pc:sldChg chg="addSp delSp modSp new del mod setBg modClrScheme chgLayout">
        <pc:chgData name="Diana Gentilcore" userId="059cb0c4-bc8d-40e8-a25c-1326283f4898" providerId="ADAL" clId="{712096E2-A4E0-4DE9-B367-DA5B7A268F10}" dt="2022-04-07T15:32:01.547" v="534" actId="2696"/>
        <pc:sldMkLst>
          <pc:docMk/>
          <pc:sldMk cId="529324397" sldId="2549"/>
        </pc:sldMkLst>
        <pc:spChg chg="del">
          <ac:chgData name="Diana Gentilcore" userId="059cb0c4-bc8d-40e8-a25c-1326283f4898" providerId="ADAL" clId="{712096E2-A4E0-4DE9-B367-DA5B7A268F10}" dt="2022-04-07T15:16:36.747" v="378" actId="700"/>
          <ac:spMkLst>
            <pc:docMk/>
            <pc:sldMk cId="529324397" sldId="2549"/>
            <ac:spMk id="2" creationId="{5E76C5FF-3A2E-4957-B753-67CD28ECF963}"/>
          </ac:spMkLst>
        </pc:spChg>
        <pc:spChg chg="del">
          <ac:chgData name="Diana Gentilcore" userId="059cb0c4-bc8d-40e8-a25c-1326283f4898" providerId="ADAL" clId="{712096E2-A4E0-4DE9-B367-DA5B7A268F10}" dt="2022-04-07T15:16:36.747" v="378" actId="700"/>
          <ac:spMkLst>
            <pc:docMk/>
            <pc:sldMk cId="529324397" sldId="2549"/>
            <ac:spMk id="3" creationId="{184DA95D-5511-4023-8382-104C08D61B62}"/>
          </ac:spMkLst>
        </pc:spChg>
        <pc:spChg chg="del">
          <ac:chgData name="Diana Gentilcore" userId="059cb0c4-bc8d-40e8-a25c-1326283f4898" providerId="ADAL" clId="{712096E2-A4E0-4DE9-B367-DA5B7A268F10}" dt="2022-04-07T15:16:36.747" v="378" actId="700"/>
          <ac:spMkLst>
            <pc:docMk/>
            <pc:sldMk cId="529324397" sldId="2549"/>
            <ac:spMk id="4" creationId="{A2DECEDE-D1A4-4B41-B0A1-55DF68104D44}"/>
          </ac:spMkLst>
        </pc:spChg>
        <pc:spChg chg="add mod">
          <ac:chgData name="Diana Gentilcore" userId="059cb0c4-bc8d-40e8-a25c-1326283f4898" providerId="ADAL" clId="{712096E2-A4E0-4DE9-B367-DA5B7A268F10}" dt="2022-04-07T15:19:03.551" v="394" actId="14100"/>
          <ac:spMkLst>
            <pc:docMk/>
            <pc:sldMk cId="529324397" sldId="2549"/>
            <ac:spMk id="6" creationId="{B8209B07-F627-4C93-8300-F4BC5F8DF767}"/>
          </ac:spMkLst>
        </pc:spChg>
        <pc:spChg chg="add mod">
          <ac:chgData name="Diana Gentilcore" userId="059cb0c4-bc8d-40e8-a25c-1326283f4898" providerId="ADAL" clId="{712096E2-A4E0-4DE9-B367-DA5B7A268F10}" dt="2022-04-07T15:19:11.713" v="396" actId="1076"/>
          <ac:spMkLst>
            <pc:docMk/>
            <pc:sldMk cId="529324397" sldId="2549"/>
            <ac:spMk id="8" creationId="{686351B3-2A55-44FA-9855-B7360B814FAC}"/>
          </ac:spMkLst>
        </pc:spChg>
        <pc:spChg chg="add del">
          <ac:chgData name="Diana Gentilcore" userId="059cb0c4-bc8d-40e8-a25c-1326283f4898" providerId="ADAL" clId="{712096E2-A4E0-4DE9-B367-DA5B7A268F10}" dt="2022-04-07T15:18:04.378" v="384" actId="26606"/>
          <ac:spMkLst>
            <pc:docMk/>
            <pc:sldMk cId="529324397" sldId="2549"/>
            <ac:spMk id="10" creationId="{42A4FC2C-047E-45A5-965D-8E1E3BF09BC6}"/>
          </ac:spMkLst>
        </pc:spChg>
        <pc:spChg chg="add mod">
          <ac:chgData name="Diana Gentilcore" userId="059cb0c4-bc8d-40e8-a25c-1326283f4898" providerId="ADAL" clId="{712096E2-A4E0-4DE9-B367-DA5B7A268F10}" dt="2022-04-07T15:29:16.693" v="508" actId="20577"/>
          <ac:spMkLst>
            <pc:docMk/>
            <pc:sldMk cId="529324397" sldId="2549"/>
            <ac:spMk id="11" creationId="{99156A55-E6B1-471F-A8C9-EF32CD07D337}"/>
          </ac:spMkLst>
        </pc:spChg>
        <pc:picChg chg="add mod">
          <ac:chgData name="Diana Gentilcore" userId="059cb0c4-bc8d-40e8-a25c-1326283f4898" providerId="ADAL" clId="{712096E2-A4E0-4DE9-B367-DA5B7A268F10}" dt="2022-04-07T15:18:15.921" v="389" actId="1076"/>
          <ac:picMkLst>
            <pc:docMk/>
            <pc:sldMk cId="529324397" sldId="2549"/>
            <ac:picMk id="5" creationId="{3F7FAEFC-8EC0-4CE7-90E5-FABBFB15E26F}"/>
          </ac:picMkLst>
        </pc:picChg>
        <pc:picChg chg="add mod">
          <ac:chgData name="Diana Gentilcore" userId="059cb0c4-bc8d-40e8-a25c-1326283f4898" providerId="ADAL" clId="{712096E2-A4E0-4DE9-B367-DA5B7A268F10}" dt="2022-04-07T15:29:08.838" v="502" actId="1076"/>
          <ac:picMkLst>
            <pc:docMk/>
            <pc:sldMk cId="529324397" sldId="2549"/>
            <ac:picMk id="9" creationId="{6C50B491-EE9B-4FBF-87B5-5F90F94FBF01}"/>
          </ac:picMkLst>
        </pc:picChg>
      </pc:sldChg>
      <pc:sldChg chg="add del">
        <pc:chgData name="Diana Gentilcore" userId="059cb0c4-bc8d-40e8-a25c-1326283f4898" providerId="ADAL" clId="{712096E2-A4E0-4DE9-B367-DA5B7A268F10}" dt="2022-06-15T18:55:39.756" v="4124" actId="2696"/>
        <pc:sldMkLst>
          <pc:docMk/>
          <pc:sldMk cId="4220752567" sldId="2551"/>
        </pc:sldMkLst>
      </pc:sldChg>
      <pc:sldChg chg="del">
        <pc:chgData name="Diana Gentilcore" userId="059cb0c4-bc8d-40e8-a25c-1326283f4898" providerId="ADAL" clId="{712096E2-A4E0-4DE9-B367-DA5B7A268F10}" dt="2022-06-15T18:55:39.756" v="4124" actId="2696"/>
        <pc:sldMkLst>
          <pc:docMk/>
          <pc:sldMk cId="1806506637" sldId="2560"/>
        </pc:sldMkLst>
      </pc:sldChg>
      <pc:sldChg chg="del">
        <pc:chgData name="Diana Gentilcore" userId="059cb0c4-bc8d-40e8-a25c-1326283f4898" providerId="ADAL" clId="{712096E2-A4E0-4DE9-B367-DA5B7A268F10}" dt="2022-06-15T18:55:39.756" v="4124" actId="2696"/>
        <pc:sldMkLst>
          <pc:docMk/>
          <pc:sldMk cId="2739285513" sldId="2567"/>
        </pc:sldMkLst>
      </pc:sldChg>
      <pc:sldChg chg="del">
        <pc:chgData name="Diana Gentilcore" userId="059cb0c4-bc8d-40e8-a25c-1326283f4898" providerId="ADAL" clId="{712096E2-A4E0-4DE9-B367-DA5B7A268F10}" dt="2022-05-02T15:55:01.747" v="4024" actId="2696"/>
        <pc:sldMkLst>
          <pc:docMk/>
          <pc:sldMk cId="1445288889" sldId="12858"/>
        </pc:sldMkLst>
      </pc:sldChg>
      <pc:sldChg chg="delSp modSp del mod delDesignElem">
        <pc:chgData name="Diana Gentilcore" userId="059cb0c4-bc8d-40e8-a25c-1326283f4898" providerId="ADAL" clId="{712096E2-A4E0-4DE9-B367-DA5B7A268F10}" dt="2022-06-15T18:56:31.609" v="4125" actId="2696"/>
        <pc:sldMkLst>
          <pc:docMk/>
          <pc:sldMk cId="1107825281" sldId="12859"/>
        </pc:sldMkLst>
        <pc:spChg chg="mod">
          <ac:chgData name="Diana Gentilcore" userId="059cb0c4-bc8d-40e8-a25c-1326283f4898" providerId="ADAL" clId="{712096E2-A4E0-4DE9-B367-DA5B7A268F10}" dt="2022-05-02T15:45:18.118" v="3959" actId="113"/>
          <ac:spMkLst>
            <pc:docMk/>
            <pc:sldMk cId="1107825281" sldId="12859"/>
            <ac:spMk id="2" creationId="{E4E3469E-DC56-42CD-93EF-0C47F1743FCB}"/>
          </ac:spMkLst>
        </pc:spChg>
        <pc:spChg chg="mod">
          <ac:chgData name="Diana Gentilcore" userId="059cb0c4-bc8d-40e8-a25c-1326283f4898" providerId="ADAL" clId="{712096E2-A4E0-4DE9-B367-DA5B7A268F10}" dt="2022-05-02T15:53:31.621" v="4015" actId="12"/>
          <ac:spMkLst>
            <pc:docMk/>
            <pc:sldMk cId="1107825281" sldId="12859"/>
            <ac:spMk id="7" creationId="{2E9AF13B-83FB-435C-A6DF-506204C4F1A3}"/>
          </ac:spMkLst>
        </pc:spChg>
        <pc:spChg chg="del mod">
          <ac:chgData name="Diana Gentilcore" userId="059cb0c4-bc8d-40e8-a25c-1326283f4898" providerId="ADAL" clId="{712096E2-A4E0-4DE9-B367-DA5B7A268F10}" dt="2022-05-02T15:45:24.500" v="3961"/>
          <ac:spMkLst>
            <pc:docMk/>
            <pc:sldMk cId="1107825281" sldId="12859"/>
            <ac:spMk id="16" creationId="{5E01FDF2-E58C-42C9-BC54-2C446C5A00F6}"/>
          </ac:spMkLst>
        </pc:spChg>
        <pc:picChg chg="mod">
          <ac:chgData name="Diana Gentilcore" userId="059cb0c4-bc8d-40e8-a25c-1326283f4898" providerId="ADAL" clId="{712096E2-A4E0-4DE9-B367-DA5B7A268F10}" dt="2022-05-02T15:46:21.696" v="3966"/>
          <ac:picMkLst>
            <pc:docMk/>
            <pc:sldMk cId="1107825281" sldId="12859"/>
            <ac:picMk id="1028" creationId="{8D3136F5-AC8C-481D-AD01-BD7A28812E43}"/>
          </ac:picMkLst>
        </pc:picChg>
      </pc:sldChg>
      <pc:sldChg chg="addSp delSp modSp del mod setBg delDesignElem">
        <pc:chgData name="Diana Gentilcore" userId="059cb0c4-bc8d-40e8-a25c-1326283f4898" providerId="ADAL" clId="{712096E2-A4E0-4DE9-B367-DA5B7A268F10}" dt="2022-06-15T18:56:31.609" v="4125" actId="2696"/>
        <pc:sldMkLst>
          <pc:docMk/>
          <pc:sldMk cId="2856539403" sldId="12860"/>
        </pc:sldMkLst>
        <pc:spChg chg="mod ord">
          <ac:chgData name="Diana Gentilcore" userId="059cb0c4-bc8d-40e8-a25c-1326283f4898" providerId="ADAL" clId="{712096E2-A4E0-4DE9-B367-DA5B7A268F10}" dt="2022-05-02T15:44:45.648" v="3953" actId="207"/>
          <ac:spMkLst>
            <pc:docMk/>
            <pc:sldMk cId="2856539403" sldId="12860"/>
            <ac:spMk id="2" creationId="{5B7E677B-CC24-4D6F-A2D4-16C143883A28}"/>
          </ac:spMkLst>
        </pc:spChg>
        <pc:spChg chg="del mod">
          <ac:chgData name="Diana Gentilcore" userId="059cb0c4-bc8d-40e8-a25c-1326283f4898" providerId="ADAL" clId="{712096E2-A4E0-4DE9-B367-DA5B7A268F10}" dt="2022-05-02T15:37:06.158" v="3211" actId="478"/>
          <ac:spMkLst>
            <pc:docMk/>
            <pc:sldMk cId="2856539403" sldId="12860"/>
            <ac:spMk id="3" creationId="{62F57CD9-0374-4C52-ADEA-AC56B993640E}"/>
          </ac:spMkLst>
        </pc:spChg>
        <pc:spChg chg="del">
          <ac:chgData name="Diana Gentilcore" userId="059cb0c4-bc8d-40e8-a25c-1326283f4898" providerId="ADAL" clId="{712096E2-A4E0-4DE9-B367-DA5B7A268F10}" dt="2022-05-02T15:39:05.692" v="3216" actId="21"/>
          <ac:spMkLst>
            <pc:docMk/>
            <pc:sldMk cId="2856539403" sldId="12860"/>
            <ac:spMk id="4" creationId="{C9990727-C794-4CD6-9BF8-9AB263BA166C}"/>
          </ac:spMkLst>
        </pc:spChg>
        <pc:spChg chg="del">
          <ac:chgData name="Diana Gentilcore" userId="059cb0c4-bc8d-40e8-a25c-1326283f4898" providerId="ADAL" clId="{712096E2-A4E0-4DE9-B367-DA5B7A268F10}" dt="2022-05-02T15:38:59.425" v="3215" actId="21"/>
          <ac:spMkLst>
            <pc:docMk/>
            <pc:sldMk cId="2856539403" sldId="12860"/>
            <ac:spMk id="5" creationId="{912FCA25-B0C3-4650-A805-8ED6A9A65A63}"/>
          </ac:spMkLst>
        </pc:spChg>
        <pc:spChg chg="add mod">
          <ac:chgData name="Diana Gentilcore" userId="059cb0c4-bc8d-40e8-a25c-1326283f4898" providerId="ADAL" clId="{712096E2-A4E0-4DE9-B367-DA5B7A268F10}" dt="2022-05-02T15:44:32.358" v="3950" actId="207"/>
          <ac:spMkLst>
            <pc:docMk/>
            <pc:sldMk cId="2856539403" sldId="12860"/>
            <ac:spMk id="6" creationId="{88B6ACF2-44C0-6D7E-3C01-A919A3D6E122}"/>
          </ac:spMkLst>
        </pc:spChg>
        <pc:spChg chg="del">
          <ac:chgData name="Diana Gentilcore" userId="059cb0c4-bc8d-40e8-a25c-1326283f4898" providerId="ADAL" clId="{712096E2-A4E0-4DE9-B367-DA5B7A268F10}" dt="2022-05-02T15:36:47.703" v="3207" actId="478"/>
          <ac:spMkLst>
            <pc:docMk/>
            <pc:sldMk cId="2856539403" sldId="12860"/>
            <ac:spMk id="17" creationId="{DF12F180-F34C-48F8-9C74-9415F74B9C14}"/>
          </ac:spMkLst>
        </pc:spChg>
        <pc:spChg chg="del">
          <ac:chgData name="Diana Gentilcore" userId="059cb0c4-bc8d-40e8-a25c-1326283f4898" providerId="ADAL" clId="{712096E2-A4E0-4DE9-B367-DA5B7A268F10}" dt="2022-05-02T15:37:01.317" v="3210" actId="478"/>
          <ac:spMkLst>
            <pc:docMk/>
            <pc:sldMk cId="2856539403" sldId="12860"/>
            <ac:spMk id="18" creationId="{D2F6D036-3DA5-4309-BA42-7DF4EF7EDBBC}"/>
          </ac:spMkLst>
        </pc:spChg>
        <pc:spChg chg="add">
          <ac:chgData name="Diana Gentilcore" userId="059cb0c4-bc8d-40e8-a25c-1326283f4898" providerId="ADAL" clId="{712096E2-A4E0-4DE9-B367-DA5B7A268F10}" dt="2022-05-02T15:40:22.400" v="3217" actId="26606"/>
          <ac:spMkLst>
            <pc:docMk/>
            <pc:sldMk cId="2856539403" sldId="12860"/>
            <ac:spMk id="71" creationId="{9203DE33-2CD4-4CA8-9AF3-37C3B65133B0}"/>
          </ac:spMkLst>
        </pc:spChg>
        <pc:spChg chg="add">
          <ac:chgData name="Diana Gentilcore" userId="059cb0c4-bc8d-40e8-a25c-1326283f4898" providerId="ADAL" clId="{712096E2-A4E0-4DE9-B367-DA5B7A268F10}" dt="2022-05-02T15:40:22.400" v="3217" actId="26606"/>
          <ac:spMkLst>
            <pc:docMk/>
            <pc:sldMk cId="2856539403" sldId="12860"/>
            <ac:spMk id="73" creationId="{0AF57B88-1D4C-41FA-A761-EC1DD10C35CB}"/>
          </ac:spMkLst>
        </pc:spChg>
        <pc:spChg chg="add">
          <ac:chgData name="Diana Gentilcore" userId="059cb0c4-bc8d-40e8-a25c-1326283f4898" providerId="ADAL" clId="{712096E2-A4E0-4DE9-B367-DA5B7A268F10}" dt="2022-05-02T15:40:22.400" v="3217" actId="26606"/>
          <ac:spMkLst>
            <pc:docMk/>
            <pc:sldMk cId="2856539403" sldId="12860"/>
            <ac:spMk id="75" creationId="{D2548F45-5164-4ABB-8212-7F293FDED8D4}"/>
          </ac:spMkLst>
        </pc:spChg>
        <pc:spChg chg="add">
          <ac:chgData name="Diana Gentilcore" userId="059cb0c4-bc8d-40e8-a25c-1326283f4898" providerId="ADAL" clId="{712096E2-A4E0-4DE9-B367-DA5B7A268F10}" dt="2022-05-02T15:40:22.400" v="3217" actId="26606"/>
          <ac:spMkLst>
            <pc:docMk/>
            <pc:sldMk cId="2856539403" sldId="12860"/>
            <ac:spMk id="77" creationId="{5E81CCFB-7BEF-4186-86FB-D09450B4D02D}"/>
          </ac:spMkLst>
        </pc:spChg>
        <pc:picChg chg="mod">
          <ac:chgData name="Diana Gentilcore" userId="059cb0c4-bc8d-40e8-a25c-1326283f4898" providerId="ADAL" clId="{712096E2-A4E0-4DE9-B367-DA5B7A268F10}" dt="2022-05-02T15:40:22.400" v="3217" actId="26606"/>
          <ac:picMkLst>
            <pc:docMk/>
            <pc:sldMk cId="2856539403" sldId="12860"/>
            <ac:picMk id="2050" creationId="{8624724C-F74A-4051-927F-7001CF4416B0}"/>
          </ac:picMkLst>
        </pc:picChg>
        <pc:picChg chg="del">
          <ac:chgData name="Diana Gentilcore" userId="059cb0c4-bc8d-40e8-a25c-1326283f4898" providerId="ADAL" clId="{712096E2-A4E0-4DE9-B367-DA5B7A268F10}" dt="2022-05-02T15:36:50.915" v="3208" actId="478"/>
          <ac:picMkLst>
            <pc:docMk/>
            <pc:sldMk cId="2856539403" sldId="12860"/>
            <ac:picMk id="2054" creationId="{C1E26770-E728-4E78-A32E-C12A63667F74}"/>
          </ac:picMkLst>
        </pc:picChg>
      </pc:sldChg>
      <pc:sldChg chg="addSp delSp modSp del mod setBg delDesignElem">
        <pc:chgData name="Diana Gentilcore" userId="059cb0c4-bc8d-40e8-a25c-1326283f4898" providerId="ADAL" clId="{712096E2-A4E0-4DE9-B367-DA5B7A268F10}" dt="2022-06-15T18:56:31.609" v="4125" actId="2696"/>
        <pc:sldMkLst>
          <pc:docMk/>
          <pc:sldMk cId="767100345" sldId="12862"/>
        </pc:sldMkLst>
        <pc:spChg chg="mod ord">
          <ac:chgData name="Diana Gentilcore" userId="059cb0c4-bc8d-40e8-a25c-1326283f4898" providerId="ADAL" clId="{712096E2-A4E0-4DE9-B367-DA5B7A268F10}" dt="2022-05-02T15:52:37.182" v="4007" actId="255"/>
          <ac:spMkLst>
            <pc:docMk/>
            <pc:sldMk cId="767100345" sldId="12862"/>
            <ac:spMk id="7" creationId="{31BA8C8F-2C8D-41DC-82C6-76410CB998B5}"/>
          </ac:spMkLst>
        </pc:spChg>
        <pc:spChg chg="mod ord">
          <ac:chgData name="Diana Gentilcore" userId="059cb0c4-bc8d-40e8-a25c-1326283f4898" providerId="ADAL" clId="{712096E2-A4E0-4DE9-B367-DA5B7A268F10}" dt="2022-05-02T15:53:39.796" v="4016" actId="1076"/>
          <ac:spMkLst>
            <pc:docMk/>
            <pc:sldMk cId="767100345" sldId="12862"/>
            <ac:spMk id="8" creationId="{0FE51721-5F32-4DFD-B292-B6223263E869}"/>
          </ac:spMkLst>
        </pc:spChg>
        <pc:spChg chg="del mod">
          <ac:chgData name="Diana Gentilcore" userId="059cb0c4-bc8d-40e8-a25c-1326283f4898" providerId="ADAL" clId="{712096E2-A4E0-4DE9-B367-DA5B7A268F10}" dt="2022-05-02T15:46:45.485" v="3970" actId="478"/>
          <ac:spMkLst>
            <pc:docMk/>
            <pc:sldMk cId="767100345" sldId="12862"/>
            <ac:spMk id="21" creationId="{CA93B821-8F0C-4892-BCE3-190FFC27BA2B}"/>
          </ac:spMkLst>
        </pc:spChg>
        <pc:spChg chg="add del">
          <ac:chgData name="Diana Gentilcore" userId="059cb0c4-bc8d-40e8-a25c-1326283f4898" providerId="ADAL" clId="{712096E2-A4E0-4DE9-B367-DA5B7A268F10}" dt="2022-05-02T15:52:17.439" v="4003" actId="26606"/>
          <ac:spMkLst>
            <pc:docMk/>
            <pc:sldMk cId="767100345" sldId="12862"/>
            <ac:spMk id="73" creationId="{3AFE8227-C443-417B-BA91-520EB1EF4559}"/>
          </ac:spMkLst>
        </pc:spChg>
        <pc:spChg chg="add del">
          <ac:chgData name="Diana Gentilcore" userId="059cb0c4-bc8d-40e8-a25c-1326283f4898" providerId="ADAL" clId="{712096E2-A4E0-4DE9-B367-DA5B7A268F10}" dt="2022-05-02T15:52:17.439" v="4003" actId="26606"/>
          <ac:spMkLst>
            <pc:docMk/>
            <pc:sldMk cId="767100345" sldId="12862"/>
            <ac:spMk id="75" creationId="{907741FC-B544-4A6E-B831-6789D042333D}"/>
          </ac:spMkLst>
        </pc:spChg>
        <pc:spChg chg="add del">
          <ac:chgData name="Diana Gentilcore" userId="059cb0c4-bc8d-40e8-a25c-1326283f4898" providerId="ADAL" clId="{712096E2-A4E0-4DE9-B367-DA5B7A268F10}" dt="2022-05-02T15:52:17.439" v="4003" actId="26606"/>
          <ac:spMkLst>
            <pc:docMk/>
            <pc:sldMk cId="767100345" sldId="12862"/>
            <ac:spMk id="77" creationId="{3F0BE7ED-7814-4273-B18A-F26CC0380380}"/>
          </ac:spMkLst>
        </pc:spChg>
        <pc:spChg chg="add">
          <ac:chgData name="Diana Gentilcore" userId="059cb0c4-bc8d-40e8-a25c-1326283f4898" providerId="ADAL" clId="{712096E2-A4E0-4DE9-B367-DA5B7A268F10}" dt="2022-05-02T15:52:17.439" v="4003" actId="26606"/>
          <ac:spMkLst>
            <pc:docMk/>
            <pc:sldMk cId="767100345" sldId="12862"/>
            <ac:spMk id="135" creationId="{04812C46-200A-4DEB-A05E-3ED6C68C2387}"/>
          </ac:spMkLst>
        </pc:spChg>
        <pc:spChg chg="add">
          <ac:chgData name="Diana Gentilcore" userId="059cb0c4-bc8d-40e8-a25c-1326283f4898" providerId="ADAL" clId="{712096E2-A4E0-4DE9-B367-DA5B7A268F10}" dt="2022-05-02T15:52:17.439" v="4003" actId="26606"/>
          <ac:spMkLst>
            <pc:docMk/>
            <pc:sldMk cId="767100345" sldId="12862"/>
            <ac:spMk id="137" creationId="{D1EA859B-E555-4109-94F3-6700E046E008}"/>
          </ac:spMkLst>
        </pc:spChg>
        <pc:picChg chg="add del mod">
          <ac:chgData name="Diana Gentilcore" userId="059cb0c4-bc8d-40e8-a25c-1326283f4898" providerId="ADAL" clId="{712096E2-A4E0-4DE9-B367-DA5B7A268F10}" dt="2022-05-02T15:52:17.439" v="4003" actId="26606"/>
          <ac:picMkLst>
            <pc:docMk/>
            <pc:sldMk cId="767100345" sldId="12862"/>
            <ac:picMk id="1026" creationId="{8646E783-8A5A-4F32-BC0C-B3FE0779F024}"/>
          </ac:picMkLst>
        </pc:picChg>
        <pc:picChg chg="add del mod">
          <ac:chgData name="Diana Gentilcore" userId="059cb0c4-bc8d-40e8-a25c-1326283f4898" providerId="ADAL" clId="{712096E2-A4E0-4DE9-B367-DA5B7A268F10}" dt="2022-05-02T15:52:11.626" v="4002" actId="478"/>
          <ac:picMkLst>
            <pc:docMk/>
            <pc:sldMk cId="767100345" sldId="12862"/>
            <ac:picMk id="1028" creationId="{F9E3FD24-35EF-44E4-8289-2FB4B5FA8FB9}"/>
          </ac:picMkLst>
        </pc:picChg>
      </pc:sldChg>
      <pc:sldChg chg="delSp modSp del mod">
        <pc:chgData name="Diana Gentilcore" userId="059cb0c4-bc8d-40e8-a25c-1326283f4898" providerId="ADAL" clId="{712096E2-A4E0-4DE9-B367-DA5B7A268F10}" dt="2022-06-15T18:56:31.609" v="4125" actId="2696"/>
        <pc:sldMkLst>
          <pc:docMk/>
          <pc:sldMk cId="2719051013" sldId="12863"/>
        </pc:sldMkLst>
        <pc:spChg chg="mod">
          <ac:chgData name="Diana Gentilcore" userId="059cb0c4-bc8d-40e8-a25c-1326283f4898" providerId="ADAL" clId="{712096E2-A4E0-4DE9-B367-DA5B7A268F10}" dt="2022-05-02T15:54:21.605" v="4023" actId="114"/>
          <ac:spMkLst>
            <pc:docMk/>
            <pc:sldMk cId="2719051013" sldId="12863"/>
            <ac:spMk id="4" creationId="{34D8D897-E922-4AC7-99FE-84F069147291}"/>
          </ac:spMkLst>
        </pc:spChg>
        <pc:spChg chg="del mod">
          <ac:chgData name="Diana Gentilcore" userId="059cb0c4-bc8d-40e8-a25c-1326283f4898" providerId="ADAL" clId="{712096E2-A4E0-4DE9-B367-DA5B7A268F10}" dt="2022-05-02T15:53:51.498" v="4018" actId="478"/>
          <ac:spMkLst>
            <pc:docMk/>
            <pc:sldMk cId="2719051013" sldId="12863"/>
            <ac:spMk id="6" creationId="{48A626D6-442F-4205-8BF4-9AA0AA32A840}"/>
          </ac:spMkLst>
        </pc:spChg>
        <pc:spChg chg="mod">
          <ac:chgData name="Diana Gentilcore" userId="059cb0c4-bc8d-40e8-a25c-1326283f4898" providerId="ADAL" clId="{712096E2-A4E0-4DE9-B367-DA5B7A268F10}" dt="2022-05-02T15:54:08.362" v="4019" actId="6549"/>
          <ac:spMkLst>
            <pc:docMk/>
            <pc:sldMk cId="2719051013" sldId="12863"/>
            <ac:spMk id="12" creationId="{D0CD6132-350F-4281-90FF-DC0C2800B213}"/>
          </ac:spMkLst>
        </pc:spChg>
      </pc:sldChg>
      <pc:sldChg chg="addSp delSp modSp del mod setBg">
        <pc:chgData name="Diana Gentilcore" userId="059cb0c4-bc8d-40e8-a25c-1326283f4898" providerId="ADAL" clId="{712096E2-A4E0-4DE9-B367-DA5B7A268F10}" dt="2022-06-15T18:56:31.609" v="4125" actId="2696"/>
        <pc:sldMkLst>
          <pc:docMk/>
          <pc:sldMk cId="812776847" sldId="12864"/>
        </pc:sldMkLst>
        <pc:spChg chg="del">
          <ac:chgData name="Diana Gentilcore" userId="059cb0c4-bc8d-40e8-a25c-1326283f4898" providerId="ADAL" clId="{712096E2-A4E0-4DE9-B367-DA5B7A268F10}" dt="2022-06-15T16:36:43.750" v="4080" actId="478"/>
          <ac:spMkLst>
            <pc:docMk/>
            <pc:sldMk cId="812776847" sldId="12864"/>
            <ac:spMk id="2" creationId="{9D60EC09-E034-79D7-277C-C362602334B8}"/>
          </ac:spMkLst>
        </pc:spChg>
        <pc:spChg chg="del">
          <ac:chgData name="Diana Gentilcore" userId="059cb0c4-bc8d-40e8-a25c-1326283f4898" providerId="ADAL" clId="{712096E2-A4E0-4DE9-B367-DA5B7A268F10}" dt="2022-06-15T16:36:48.226" v="4082" actId="478"/>
          <ac:spMkLst>
            <pc:docMk/>
            <pc:sldMk cId="812776847" sldId="12864"/>
            <ac:spMk id="3" creationId="{53D7AD68-F66B-679B-FC8F-67ECD58B13DC}"/>
          </ac:spMkLst>
        </pc:spChg>
        <pc:spChg chg="add del">
          <ac:chgData name="Diana Gentilcore" userId="059cb0c4-bc8d-40e8-a25c-1326283f4898" providerId="ADAL" clId="{712096E2-A4E0-4DE9-B367-DA5B7A268F10}" dt="2022-06-15T16:38:51.753" v="4113" actId="26606"/>
          <ac:spMkLst>
            <pc:docMk/>
            <pc:sldMk cId="812776847" sldId="12864"/>
            <ac:spMk id="11" creationId="{0205D939-00C4-4F2E-9797-3170DD040D90}"/>
          </ac:spMkLst>
        </pc:spChg>
        <pc:spChg chg="add del">
          <ac:chgData name="Diana Gentilcore" userId="059cb0c4-bc8d-40e8-a25c-1326283f4898" providerId="ADAL" clId="{712096E2-A4E0-4DE9-B367-DA5B7A268F10}" dt="2022-06-15T16:37:21.987" v="4090" actId="26606"/>
          <ac:spMkLst>
            <pc:docMk/>
            <pc:sldMk cId="812776847" sldId="12864"/>
            <ac:spMk id="12" creationId="{5F9CFCE6-877F-4858-B8BD-2C52CA8AFBC4}"/>
          </ac:spMkLst>
        </pc:spChg>
        <pc:spChg chg="add del">
          <ac:chgData name="Diana Gentilcore" userId="059cb0c4-bc8d-40e8-a25c-1326283f4898" providerId="ADAL" clId="{712096E2-A4E0-4DE9-B367-DA5B7A268F10}" dt="2022-06-15T16:38:51.753" v="4113" actId="26606"/>
          <ac:spMkLst>
            <pc:docMk/>
            <pc:sldMk cId="812776847" sldId="12864"/>
            <ac:spMk id="13" creationId="{38EE4E44-1403-472B-8C01-D354CB8F5AE7}"/>
          </ac:spMkLst>
        </pc:spChg>
        <pc:spChg chg="add del">
          <ac:chgData name="Diana Gentilcore" userId="059cb0c4-bc8d-40e8-a25c-1326283f4898" providerId="ADAL" clId="{712096E2-A4E0-4DE9-B367-DA5B7A268F10}" dt="2022-06-15T16:37:21.987" v="4090" actId="26606"/>
          <ac:spMkLst>
            <pc:docMk/>
            <pc:sldMk cId="812776847" sldId="12864"/>
            <ac:spMk id="14" creationId="{8213F8A0-12AE-4514-8372-0DD766EC28EE}"/>
          </ac:spMkLst>
        </pc:spChg>
        <pc:spChg chg="add del">
          <ac:chgData name="Diana Gentilcore" userId="059cb0c4-bc8d-40e8-a25c-1326283f4898" providerId="ADAL" clId="{712096E2-A4E0-4DE9-B367-DA5B7A268F10}" dt="2022-06-15T16:37:21.987" v="4090" actId="26606"/>
          <ac:spMkLst>
            <pc:docMk/>
            <pc:sldMk cId="812776847" sldId="12864"/>
            <ac:spMk id="16" creationId="{9EFF17D4-9A8C-4CE5-B096-D8CCD4400437}"/>
          </ac:spMkLst>
        </pc:spChg>
        <pc:spChg chg="add del">
          <ac:chgData name="Diana Gentilcore" userId="059cb0c4-bc8d-40e8-a25c-1326283f4898" providerId="ADAL" clId="{712096E2-A4E0-4DE9-B367-DA5B7A268F10}" dt="2022-06-15T16:38:51.753" v="4113" actId="26606"/>
          <ac:spMkLst>
            <pc:docMk/>
            <pc:sldMk cId="812776847" sldId="12864"/>
            <ac:spMk id="18" creationId="{583CCE40-4C5F-42D3-86D9-7892AD1E98E3}"/>
          </ac:spMkLst>
        </pc:spChg>
        <pc:picChg chg="add del mod">
          <ac:chgData name="Diana Gentilcore" userId="059cb0c4-bc8d-40e8-a25c-1326283f4898" providerId="ADAL" clId="{712096E2-A4E0-4DE9-B367-DA5B7A268F10}" dt="2022-06-15T16:38:07.017" v="4098" actId="478"/>
          <ac:picMkLst>
            <pc:docMk/>
            <pc:sldMk cId="812776847" sldId="12864"/>
            <ac:picMk id="5" creationId="{452B03DF-08FA-CB75-6F2A-D7CB307BE9D7}"/>
          </ac:picMkLst>
        </pc:picChg>
        <pc:picChg chg="add mod ord">
          <ac:chgData name="Diana Gentilcore" userId="059cb0c4-bc8d-40e8-a25c-1326283f4898" providerId="ADAL" clId="{712096E2-A4E0-4DE9-B367-DA5B7A268F10}" dt="2022-06-15T16:39:38.341" v="4123" actId="1076"/>
          <ac:picMkLst>
            <pc:docMk/>
            <pc:sldMk cId="812776847" sldId="12864"/>
            <ac:picMk id="7" creationId="{AD7239D1-267C-8FF8-8E26-39AE06C37D6B}"/>
          </ac:picMkLst>
        </pc:picChg>
        <pc:picChg chg="add mod">
          <ac:chgData name="Diana Gentilcore" userId="059cb0c4-bc8d-40e8-a25c-1326283f4898" providerId="ADAL" clId="{712096E2-A4E0-4DE9-B367-DA5B7A268F10}" dt="2022-06-15T16:39:12.755" v="4119" actId="1440"/>
          <ac:picMkLst>
            <pc:docMk/>
            <pc:sldMk cId="812776847" sldId="12864"/>
            <ac:picMk id="9" creationId="{6AB7B04E-1BA7-A0E4-D133-2D91351E76C9}"/>
          </ac:picMkLst>
        </pc:picChg>
      </pc:sldChg>
      <pc:sldChg chg="addSp modSp del mod modAnim">
        <pc:chgData name="Diana Gentilcore" userId="059cb0c4-bc8d-40e8-a25c-1326283f4898" providerId="ADAL" clId="{712096E2-A4E0-4DE9-B367-DA5B7A268F10}" dt="2022-06-15T18:57:39.511" v="4126" actId="2696"/>
        <pc:sldMkLst>
          <pc:docMk/>
          <pc:sldMk cId="173540312" sldId="12865"/>
        </pc:sldMkLst>
        <pc:spChg chg="add mod">
          <ac:chgData name="Diana Gentilcore" userId="059cb0c4-bc8d-40e8-a25c-1326283f4898" providerId="ADAL" clId="{712096E2-A4E0-4DE9-B367-DA5B7A268F10}" dt="2022-06-15T16:33:53.158" v="4061" actId="14100"/>
          <ac:spMkLst>
            <pc:docMk/>
            <pc:sldMk cId="173540312" sldId="12865"/>
            <ac:spMk id="4" creationId="{E8F89075-2347-DB36-CC22-1AF9B3B860DF}"/>
          </ac:spMkLst>
        </pc:spChg>
        <pc:spChg chg="add mod">
          <ac:chgData name="Diana Gentilcore" userId="059cb0c4-bc8d-40e8-a25c-1326283f4898" providerId="ADAL" clId="{712096E2-A4E0-4DE9-B367-DA5B7A268F10}" dt="2022-06-15T16:34:38.016" v="4067" actId="1076"/>
          <ac:spMkLst>
            <pc:docMk/>
            <pc:sldMk cId="173540312" sldId="12865"/>
            <ac:spMk id="6" creationId="{01D5F74D-DB83-FD6D-9C1E-F355BC745560}"/>
          </ac:spMkLst>
        </pc:spChg>
        <pc:picChg chg="add mod">
          <ac:chgData name="Diana Gentilcore" userId="059cb0c4-bc8d-40e8-a25c-1326283f4898" providerId="ADAL" clId="{712096E2-A4E0-4DE9-B367-DA5B7A268F10}" dt="2022-06-15T16:34:46.235" v="4068" actId="1440"/>
          <ac:picMkLst>
            <pc:docMk/>
            <pc:sldMk cId="173540312" sldId="12865"/>
            <ac:picMk id="2" creationId="{154F5F8F-60E1-30FC-1050-7B50219664B6}"/>
          </ac:picMkLst>
        </pc:picChg>
      </pc:sldChg>
      <pc:sldChg chg="del">
        <pc:chgData name="Diana Gentilcore" userId="059cb0c4-bc8d-40e8-a25c-1326283f4898" providerId="ADAL" clId="{712096E2-A4E0-4DE9-B367-DA5B7A268F10}" dt="2022-06-15T18:55:39.756" v="4124" actId="2696"/>
        <pc:sldMkLst>
          <pc:docMk/>
          <pc:sldMk cId="4131063995" sldId="12870"/>
        </pc:sldMkLst>
      </pc:sldChg>
      <pc:sldChg chg="new del">
        <pc:chgData name="Diana Gentilcore" userId="059cb0c4-bc8d-40e8-a25c-1326283f4898" providerId="ADAL" clId="{712096E2-A4E0-4DE9-B367-DA5B7A268F10}" dt="2022-06-15T16:28:01.195" v="4043" actId="2696"/>
        <pc:sldMkLst>
          <pc:docMk/>
          <pc:sldMk cId="1128779171" sldId="12872"/>
        </pc:sldMkLst>
      </pc:sldChg>
      <pc:sldMasterChg chg="delSldLayout">
        <pc:chgData name="Diana Gentilcore" userId="059cb0c4-bc8d-40e8-a25c-1326283f4898" providerId="ADAL" clId="{712096E2-A4E0-4DE9-B367-DA5B7A268F10}" dt="2022-06-15T18:56:31.609" v="4125" actId="2696"/>
        <pc:sldMasterMkLst>
          <pc:docMk/>
          <pc:sldMasterMk cId="2078806964" sldId="2147483648"/>
        </pc:sldMasterMkLst>
        <pc:sldLayoutChg chg="del">
          <pc:chgData name="Diana Gentilcore" userId="059cb0c4-bc8d-40e8-a25c-1326283f4898" providerId="ADAL" clId="{712096E2-A4E0-4DE9-B367-DA5B7A268F10}" dt="2022-04-08T13:35:47.860" v="2921" actId="2696"/>
          <pc:sldLayoutMkLst>
            <pc:docMk/>
            <pc:sldMasterMk cId="2078806964" sldId="2147483648"/>
            <pc:sldLayoutMk cId="2508771819" sldId="2147483660"/>
          </pc:sldLayoutMkLst>
        </pc:sldLayoutChg>
        <pc:sldLayoutChg chg="del">
          <pc:chgData name="Diana Gentilcore" userId="059cb0c4-bc8d-40e8-a25c-1326283f4898" providerId="ADAL" clId="{712096E2-A4E0-4DE9-B367-DA5B7A268F10}" dt="2022-06-15T18:56:31.609" v="4125" actId="2696"/>
          <pc:sldLayoutMkLst>
            <pc:docMk/>
            <pc:sldMasterMk cId="2078806964" sldId="2147483648"/>
            <pc:sldLayoutMk cId="4135467293" sldId="2147483671"/>
          </pc:sldLayoutMkLst>
        </pc:sldLayoutChg>
      </pc:sldMasterChg>
    </pc:docChg>
  </pc:docChgLst>
  <pc:docChgLst>
    <pc:chgData name="Mike Robertson" userId="5568fa7b-cac2-48d9-a06a-9aa3d0e8bf7c" providerId="ADAL" clId="{5A9AA803-D3AC-4923-87E9-FC052765639F}"/>
    <pc:docChg chg="addSld modSld">
      <pc:chgData name="Mike Robertson" userId="5568fa7b-cac2-48d9-a06a-9aa3d0e8bf7c" providerId="ADAL" clId="{5A9AA803-D3AC-4923-87E9-FC052765639F}" dt="2022-07-06T14:51:54.600" v="13" actId="1076"/>
      <pc:docMkLst>
        <pc:docMk/>
      </pc:docMkLst>
      <pc:sldChg chg="addSp modSp new mod">
        <pc:chgData name="Mike Robertson" userId="5568fa7b-cac2-48d9-a06a-9aa3d0e8bf7c" providerId="ADAL" clId="{5A9AA803-D3AC-4923-87E9-FC052765639F}" dt="2022-07-06T14:51:54.600" v="13" actId="1076"/>
        <pc:sldMkLst>
          <pc:docMk/>
          <pc:sldMk cId="1089992288" sldId="2549"/>
        </pc:sldMkLst>
        <pc:spChg chg="add mod ord">
          <ac:chgData name="Mike Robertson" userId="5568fa7b-cac2-48d9-a06a-9aa3d0e8bf7c" providerId="ADAL" clId="{5A9AA803-D3AC-4923-87E9-FC052765639F}" dt="2022-07-06T14:51:54.600" v="13" actId="1076"/>
          <ac:spMkLst>
            <pc:docMk/>
            <pc:sldMk cId="1089992288" sldId="2549"/>
            <ac:spMk id="2" creationId="{3CC8A189-E756-2868-B86D-12074F70A131}"/>
          </ac:spMkLst>
        </pc:spChg>
        <pc:spChg chg="add mod">
          <ac:chgData name="Mike Robertson" userId="5568fa7b-cac2-48d9-a06a-9aa3d0e8bf7c" providerId="ADAL" clId="{5A9AA803-D3AC-4923-87E9-FC052765639F}" dt="2022-07-06T14:51:54.600" v="13" actId="1076"/>
          <ac:spMkLst>
            <pc:docMk/>
            <pc:sldMk cId="1089992288" sldId="2549"/>
            <ac:spMk id="4" creationId="{6C82FEDE-A1FE-7B07-C80C-455875F04359}"/>
          </ac:spMkLst>
        </pc:spChg>
        <pc:picChg chg="add">
          <ac:chgData name="Mike Robertson" userId="5568fa7b-cac2-48d9-a06a-9aa3d0e8bf7c" providerId="ADAL" clId="{5A9AA803-D3AC-4923-87E9-FC052765639F}" dt="2022-07-06T14:50:53.735" v="2"/>
          <ac:picMkLst>
            <pc:docMk/>
            <pc:sldMk cId="1089992288" sldId="2549"/>
            <ac:picMk id="3" creationId="{F786B4A6-36DC-2641-C882-23136F824BA7}"/>
          </ac:picMkLst>
        </pc:picChg>
      </pc:sldChg>
    </pc:docChg>
  </pc:docChgLst>
  <pc:docChgLst>
    <pc:chgData name="Mike Robertson" userId="5568fa7b-cac2-48d9-a06a-9aa3d0e8bf7c" providerId="ADAL" clId="{1EBC437A-4BB0-4620-99DC-32B94207C56B}"/>
    <pc:docChg chg="modSld">
      <pc:chgData name="Mike Robertson" userId="5568fa7b-cac2-48d9-a06a-9aa3d0e8bf7c" providerId="ADAL" clId="{1EBC437A-4BB0-4620-99DC-32B94207C56B}" dt="2022-10-06T14:27:28.083" v="1" actId="164"/>
      <pc:docMkLst>
        <pc:docMk/>
      </pc:docMkLst>
      <pc:sldChg chg="addSp delSp modSp">
        <pc:chgData name="Mike Robertson" userId="5568fa7b-cac2-48d9-a06a-9aa3d0e8bf7c" providerId="ADAL" clId="{1EBC437A-4BB0-4620-99DC-32B94207C56B}" dt="2022-10-06T14:27:28.083" v="1" actId="164"/>
        <pc:sldMkLst>
          <pc:docMk/>
          <pc:sldMk cId="2439656135" sldId="2524"/>
        </pc:sldMkLst>
        <pc:spChg chg="mod">
          <ac:chgData name="Mike Robertson" userId="5568fa7b-cac2-48d9-a06a-9aa3d0e8bf7c" providerId="ADAL" clId="{1EBC437A-4BB0-4620-99DC-32B94207C56B}" dt="2022-10-06T14:27:28.083" v="1" actId="164"/>
          <ac:spMkLst>
            <pc:docMk/>
            <pc:sldMk cId="2439656135" sldId="2524"/>
            <ac:spMk id="2" creationId="{D6F3429C-5CA7-4A83-858D-97D778DD78CD}"/>
          </ac:spMkLst>
        </pc:spChg>
        <pc:spChg chg="mod topLvl">
          <ac:chgData name="Mike Robertson" userId="5568fa7b-cac2-48d9-a06a-9aa3d0e8bf7c" providerId="ADAL" clId="{1EBC437A-4BB0-4620-99DC-32B94207C56B}" dt="2022-10-06T14:27:28.083" v="1" actId="164"/>
          <ac:spMkLst>
            <pc:docMk/>
            <pc:sldMk cId="2439656135" sldId="2524"/>
            <ac:spMk id="50" creationId="{EDFF9240-26E6-4B0E-AAC9-338F88E58909}"/>
          </ac:spMkLst>
        </pc:spChg>
        <pc:spChg chg="mod">
          <ac:chgData name="Mike Robertson" userId="5568fa7b-cac2-48d9-a06a-9aa3d0e8bf7c" providerId="ADAL" clId="{1EBC437A-4BB0-4620-99DC-32B94207C56B}" dt="2022-10-06T14:27:28.083" v="1" actId="164"/>
          <ac:spMkLst>
            <pc:docMk/>
            <pc:sldMk cId="2439656135" sldId="2524"/>
            <ac:spMk id="52" creationId="{FAA14ED7-1AB9-4BAD-9A88-8261F9450CF5}"/>
          </ac:spMkLst>
        </pc:spChg>
        <pc:spChg chg="mod topLvl">
          <ac:chgData name="Mike Robertson" userId="5568fa7b-cac2-48d9-a06a-9aa3d0e8bf7c" providerId="ADAL" clId="{1EBC437A-4BB0-4620-99DC-32B94207C56B}" dt="2022-10-06T14:24:46.373" v="0" actId="165"/>
          <ac:spMkLst>
            <pc:docMk/>
            <pc:sldMk cId="2439656135" sldId="2524"/>
            <ac:spMk id="53" creationId="{4545B0CD-0FF5-4078-9092-334C60E3CDEA}"/>
          </ac:spMkLst>
        </pc:spChg>
        <pc:grpChg chg="add mod">
          <ac:chgData name="Mike Robertson" userId="5568fa7b-cac2-48d9-a06a-9aa3d0e8bf7c" providerId="ADAL" clId="{1EBC437A-4BB0-4620-99DC-32B94207C56B}" dt="2022-10-06T14:27:28.083" v="1" actId="164"/>
          <ac:grpSpMkLst>
            <pc:docMk/>
            <pc:sldMk cId="2439656135" sldId="2524"/>
            <ac:grpSpMk id="3" creationId="{CD2717EC-980D-3A23-6F71-59452A787CD4}"/>
          </ac:grpSpMkLst>
        </pc:grpChg>
        <pc:grpChg chg="del">
          <ac:chgData name="Mike Robertson" userId="5568fa7b-cac2-48d9-a06a-9aa3d0e8bf7c" providerId="ADAL" clId="{1EBC437A-4BB0-4620-99DC-32B94207C56B}" dt="2022-10-06T14:24:46.373" v="0" actId="165"/>
          <ac:grpSpMkLst>
            <pc:docMk/>
            <pc:sldMk cId="2439656135" sldId="2524"/>
            <ac:grpSpMk id="54" creationId="{DB8292CD-2BFA-41F6-971F-E49ADE5130D4}"/>
          </ac:grpSpMkLst>
        </pc:grpChg>
        <pc:picChg chg="mod topLvl">
          <ac:chgData name="Mike Robertson" userId="5568fa7b-cac2-48d9-a06a-9aa3d0e8bf7c" providerId="ADAL" clId="{1EBC437A-4BB0-4620-99DC-32B94207C56B}" dt="2022-10-06T14:27:28.083" v="1" actId="164"/>
          <ac:picMkLst>
            <pc:docMk/>
            <pc:sldMk cId="2439656135" sldId="2524"/>
            <ac:picMk id="25" creationId="{2F5AF0C6-E218-46B2-AF6A-1E5B967BFE97}"/>
          </ac:picMkLst>
        </pc:picChg>
        <pc:picChg chg="mod topLvl">
          <ac:chgData name="Mike Robertson" userId="5568fa7b-cac2-48d9-a06a-9aa3d0e8bf7c" providerId="ADAL" clId="{1EBC437A-4BB0-4620-99DC-32B94207C56B}" dt="2022-10-06T14:27:28.083" v="1" actId="164"/>
          <ac:picMkLst>
            <pc:docMk/>
            <pc:sldMk cId="2439656135" sldId="2524"/>
            <ac:picMk id="30" creationId="{BFF5BA22-437E-440A-B2BA-312FACFBDCF6}"/>
          </ac:picMkLst>
        </pc:picChg>
        <pc:picChg chg="mod topLvl">
          <ac:chgData name="Mike Robertson" userId="5568fa7b-cac2-48d9-a06a-9aa3d0e8bf7c" providerId="ADAL" clId="{1EBC437A-4BB0-4620-99DC-32B94207C56B}" dt="2022-10-06T14:27:28.083" v="1" actId="164"/>
          <ac:picMkLst>
            <pc:docMk/>
            <pc:sldMk cId="2439656135" sldId="2524"/>
            <ac:picMk id="32" creationId="{22C0A2E6-B187-432A-B420-760EF880F648}"/>
          </ac:picMkLst>
        </pc:picChg>
        <pc:picChg chg="mod topLvl">
          <ac:chgData name="Mike Robertson" userId="5568fa7b-cac2-48d9-a06a-9aa3d0e8bf7c" providerId="ADAL" clId="{1EBC437A-4BB0-4620-99DC-32B94207C56B}" dt="2022-10-06T14:27:28.083" v="1" actId="164"/>
          <ac:picMkLst>
            <pc:docMk/>
            <pc:sldMk cId="2439656135" sldId="2524"/>
            <ac:picMk id="34" creationId="{509AE388-B42E-4C96-BFB3-9838D09704E2}"/>
          </ac:picMkLst>
        </pc:picChg>
        <pc:picChg chg="mod topLvl">
          <ac:chgData name="Mike Robertson" userId="5568fa7b-cac2-48d9-a06a-9aa3d0e8bf7c" providerId="ADAL" clId="{1EBC437A-4BB0-4620-99DC-32B94207C56B}" dt="2022-10-06T14:27:28.083" v="1" actId="164"/>
          <ac:picMkLst>
            <pc:docMk/>
            <pc:sldMk cId="2439656135" sldId="2524"/>
            <ac:picMk id="38" creationId="{C6EF8AFD-0068-49AF-BFEB-0C788E9A5965}"/>
          </ac:picMkLst>
        </pc:picChg>
        <pc:picChg chg="mod topLvl">
          <ac:chgData name="Mike Robertson" userId="5568fa7b-cac2-48d9-a06a-9aa3d0e8bf7c" providerId="ADAL" clId="{1EBC437A-4BB0-4620-99DC-32B94207C56B}" dt="2022-10-06T14:27:28.083" v="1" actId="164"/>
          <ac:picMkLst>
            <pc:docMk/>
            <pc:sldMk cId="2439656135" sldId="2524"/>
            <ac:picMk id="44" creationId="{9583C4B5-F2C0-4114-B7FA-BA877918EFF3}"/>
          </ac:picMkLst>
        </pc:picChg>
        <pc:picChg chg="mod topLvl">
          <ac:chgData name="Mike Robertson" userId="5568fa7b-cac2-48d9-a06a-9aa3d0e8bf7c" providerId="ADAL" clId="{1EBC437A-4BB0-4620-99DC-32B94207C56B}" dt="2022-10-06T14:27:28.083" v="1" actId="164"/>
          <ac:picMkLst>
            <pc:docMk/>
            <pc:sldMk cId="2439656135" sldId="2524"/>
            <ac:picMk id="46" creationId="{14F8A0A6-5E2C-4B2D-839E-CC692644CF5F}"/>
          </ac:picMkLst>
        </pc:picChg>
        <pc:picChg chg="mod topLvl">
          <ac:chgData name="Mike Robertson" userId="5568fa7b-cac2-48d9-a06a-9aa3d0e8bf7c" providerId="ADAL" clId="{1EBC437A-4BB0-4620-99DC-32B94207C56B}" dt="2022-10-06T14:27:28.083" v="1" actId="164"/>
          <ac:picMkLst>
            <pc:docMk/>
            <pc:sldMk cId="2439656135" sldId="2524"/>
            <ac:picMk id="48" creationId="{87B229AC-0AC9-49E9-A262-85CA668FE84A}"/>
          </ac:picMkLst>
        </pc:picChg>
        <pc:picChg chg="mod">
          <ac:chgData name="Mike Robertson" userId="5568fa7b-cac2-48d9-a06a-9aa3d0e8bf7c" providerId="ADAL" clId="{1EBC437A-4BB0-4620-99DC-32B94207C56B}" dt="2022-10-06T14:27:28.083" v="1" actId="164"/>
          <ac:picMkLst>
            <pc:docMk/>
            <pc:sldMk cId="2439656135" sldId="2524"/>
            <ac:picMk id="51" creationId="{2A9DDE98-34C9-4A5F-BE23-E0A04D8227D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E00D8CB-AD63-4DE6-9D10-6A3F5C9F2ACA}"/>
              </a:ext>
            </a:extLst>
          </p:cNvPr>
          <p:cNvSpPr>
            <a:spLocks noGrp="1"/>
          </p:cNvSpPr>
          <p:nvPr>
            <p:ph type="hdr" sz="quarter"/>
          </p:nvPr>
        </p:nvSpPr>
        <p:spPr>
          <a:xfrm>
            <a:off x="0" y="1"/>
            <a:ext cx="3037840" cy="466434"/>
          </a:xfrm>
          <a:prstGeom prst="rect">
            <a:avLst/>
          </a:prstGeom>
        </p:spPr>
        <p:txBody>
          <a:bodyPr vert="horz" lIns="93172" tIns="46586" rIns="93172" bIns="46586" rtlCol="0"/>
          <a:lstStyle>
            <a:lvl1pPr algn="l">
              <a:defRPr sz="1300"/>
            </a:lvl1pPr>
          </a:lstStyle>
          <a:p>
            <a:endParaRPr lang="en-US"/>
          </a:p>
        </p:txBody>
      </p:sp>
      <p:sp>
        <p:nvSpPr>
          <p:cNvPr id="3" name="Date Placeholder 2">
            <a:extLst>
              <a:ext uri="{FF2B5EF4-FFF2-40B4-BE49-F238E27FC236}">
                <a16:creationId xmlns:a16="http://schemas.microsoft.com/office/drawing/2014/main" id="{BDF9B5BC-4E66-4017-9524-CB2C60B37FA3}"/>
              </a:ext>
            </a:extLst>
          </p:cNvPr>
          <p:cNvSpPr>
            <a:spLocks noGrp="1"/>
          </p:cNvSpPr>
          <p:nvPr>
            <p:ph type="dt" sz="quarter" idx="1"/>
          </p:nvPr>
        </p:nvSpPr>
        <p:spPr>
          <a:xfrm>
            <a:off x="3970938" y="1"/>
            <a:ext cx="3037840" cy="466434"/>
          </a:xfrm>
          <a:prstGeom prst="rect">
            <a:avLst/>
          </a:prstGeom>
        </p:spPr>
        <p:txBody>
          <a:bodyPr vert="horz" lIns="93172" tIns="46586" rIns="93172" bIns="46586" rtlCol="0"/>
          <a:lstStyle>
            <a:lvl1pPr algn="r">
              <a:defRPr sz="1300"/>
            </a:lvl1pPr>
          </a:lstStyle>
          <a:p>
            <a:fld id="{6E32FD88-CF2B-493F-968D-E3366AE02911}" type="datetimeFigureOut">
              <a:rPr lang="en-US" smtClean="0"/>
              <a:t>10/14/2022</a:t>
            </a:fld>
            <a:endParaRPr lang="en-US"/>
          </a:p>
        </p:txBody>
      </p:sp>
      <p:sp>
        <p:nvSpPr>
          <p:cNvPr id="4" name="Footer Placeholder 3">
            <a:extLst>
              <a:ext uri="{FF2B5EF4-FFF2-40B4-BE49-F238E27FC236}">
                <a16:creationId xmlns:a16="http://schemas.microsoft.com/office/drawing/2014/main" id="{3DD14C82-279A-4174-8BFA-40A71EF6BF08}"/>
              </a:ext>
            </a:extLst>
          </p:cNvPr>
          <p:cNvSpPr>
            <a:spLocks noGrp="1"/>
          </p:cNvSpPr>
          <p:nvPr>
            <p:ph type="ftr" sz="quarter" idx="2"/>
          </p:nvPr>
        </p:nvSpPr>
        <p:spPr>
          <a:xfrm>
            <a:off x="0" y="8829967"/>
            <a:ext cx="3037840" cy="466433"/>
          </a:xfrm>
          <a:prstGeom prst="rect">
            <a:avLst/>
          </a:prstGeom>
        </p:spPr>
        <p:txBody>
          <a:bodyPr vert="horz" lIns="93172" tIns="46586" rIns="93172" bIns="46586"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7C03480B-7767-4DA3-9BCF-7F78D618FDC9}"/>
              </a:ext>
            </a:extLst>
          </p:cNvPr>
          <p:cNvSpPr>
            <a:spLocks noGrp="1"/>
          </p:cNvSpPr>
          <p:nvPr>
            <p:ph type="sldNum" sz="quarter" idx="3"/>
          </p:nvPr>
        </p:nvSpPr>
        <p:spPr>
          <a:xfrm>
            <a:off x="3970938" y="8829967"/>
            <a:ext cx="3037840" cy="466433"/>
          </a:xfrm>
          <a:prstGeom prst="rect">
            <a:avLst/>
          </a:prstGeom>
        </p:spPr>
        <p:txBody>
          <a:bodyPr vert="horz" lIns="93172" tIns="46586" rIns="93172" bIns="46586" rtlCol="0" anchor="b"/>
          <a:lstStyle>
            <a:lvl1pPr algn="r">
              <a:defRPr sz="1300"/>
            </a:lvl1pPr>
          </a:lstStyle>
          <a:p>
            <a:fld id="{F2C19BE2-886C-446E-B34B-59FC51686BBA}" type="slidenum">
              <a:rPr lang="en-US" smtClean="0"/>
              <a:t>‹#›</a:t>
            </a:fld>
            <a:endParaRPr lang="en-US"/>
          </a:p>
        </p:txBody>
      </p:sp>
    </p:spTree>
    <p:extLst>
      <p:ext uri="{BB962C8B-B14F-4D97-AF65-F5344CB8AC3E}">
        <p14:creationId xmlns:p14="http://schemas.microsoft.com/office/powerpoint/2010/main" val="7997107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434"/>
          </a:xfrm>
          <a:prstGeom prst="rect">
            <a:avLst/>
          </a:prstGeom>
        </p:spPr>
        <p:txBody>
          <a:bodyPr vert="horz" lIns="93172" tIns="46586" rIns="93172" bIns="46586" rtlCol="0"/>
          <a:lstStyle>
            <a:lvl1pPr algn="l">
              <a:defRPr sz="1300"/>
            </a:lvl1pPr>
          </a:lstStyle>
          <a:p>
            <a:endParaRPr lang="en-US"/>
          </a:p>
        </p:txBody>
      </p:sp>
      <p:sp>
        <p:nvSpPr>
          <p:cNvPr id="3" name="Date Placeholder 2"/>
          <p:cNvSpPr>
            <a:spLocks noGrp="1"/>
          </p:cNvSpPr>
          <p:nvPr>
            <p:ph type="dt" idx="1"/>
          </p:nvPr>
        </p:nvSpPr>
        <p:spPr>
          <a:xfrm>
            <a:off x="3970938" y="1"/>
            <a:ext cx="3037840" cy="466434"/>
          </a:xfrm>
          <a:prstGeom prst="rect">
            <a:avLst/>
          </a:prstGeom>
        </p:spPr>
        <p:txBody>
          <a:bodyPr vert="horz" lIns="93172" tIns="46586" rIns="93172" bIns="46586" rtlCol="0"/>
          <a:lstStyle>
            <a:lvl1pPr algn="r">
              <a:defRPr sz="1300"/>
            </a:lvl1pPr>
          </a:lstStyle>
          <a:p>
            <a:fld id="{B53FE449-4543-4D30-839A-06C3BB7DBE17}" type="datetimeFigureOut">
              <a:rPr lang="en-US" smtClean="0"/>
              <a:t>10/14/2022</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2" tIns="46586" rIns="93172" bIns="46586"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2" tIns="46586" rIns="93172" bIns="4658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2" tIns="46586" rIns="93172" bIns="46586" rtlCol="0" anchor="b"/>
          <a:lstStyle>
            <a:lvl1pPr algn="l">
              <a:defRPr sz="13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2" tIns="46586" rIns="93172" bIns="46586" rtlCol="0" anchor="b"/>
          <a:lstStyle>
            <a:lvl1pPr algn="r">
              <a:defRPr sz="1300"/>
            </a:lvl1pPr>
          </a:lstStyle>
          <a:p>
            <a:fld id="{87D4C570-F8C9-41CC-9C9C-33177A47C24B}" type="slidenum">
              <a:rPr lang="en-US" smtClean="0"/>
              <a:t>‹#›</a:t>
            </a:fld>
            <a:endParaRPr lang="en-US"/>
          </a:p>
        </p:txBody>
      </p:sp>
    </p:spTree>
    <p:extLst>
      <p:ext uri="{BB962C8B-B14F-4D97-AF65-F5344CB8AC3E}">
        <p14:creationId xmlns:p14="http://schemas.microsoft.com/office/powerpoint/2010/main" val="2195645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34963" y="663575"/>
            <a:ext cx="5902325" cy="3321050"/>
          </a:xfrm>
        </p:spPr>
      </p:sp>
      <p:sp>
        <p:nvSpPr>
          <p:cNvPr id="3" name="Заметки 2"/>
          <p:cNvSpPr>
            <a:spLocks noGrp="1"/>
          </p:cNvSpPr>
          <p:nvPr>
            <p:ph type="body" idx="1"/>
          </p:nvPr>
        </p:nvSpPr>
        <p:spPr/>
        <p:txBody>
          <a:bodyPr/>
          <a:lstStyle/>
          <a:p>
            <a:r>
              <a:rPr lang="en-US"/>
              <a:t>Change title – Circular Economy for EPS Packaging</a:t>
            </a:r>
          </a:p>
        </p:txBody>
      </p:sp>
    </p:spTree>
    <p:extLst>
      <p:ext uri="{BB962C8B-B14F-4D97-AF65-F5344CB8AC3E}">
        <p14:creationId xmlns:p14="http://schemas.microsoft.com/office/powerpoint/2010/main" val="3249664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a:lstStyle/>
          <a:p>
            <a:endParaRPr lang="en-US">
              <a:ea typeface="ＭＳ Ｐゴシック" charset="-128"/>
            </a:endParaRPr>
          </a:p>
        </p:txBody>
      </p:sp>
      <p:sp>
        <p:nvSpPr>
          <p:cNvPr id="41988" name="Slide Number Placeholder 3"/>
          <p:cNvSpPr>
            <a:spLocks noGrp="1"/>
          </p:cNvSpPr>
          <p:nvPr>
            <p:ph type="sldNum" sz="quarter" idx="5"/>
          </p:nvPr>
        </p:nvSpPr>
        <p:spPr bwMode="auto">
          <a:noFill/>
          <a:ln>
            <a:miter lim="800000"/>
            <a:headEnd/>
            <a:tailEnd/>
          </a:ln>
        </p:spPr>
        <p:txBody>
          <a:bodyPr/>
          <a:lstStyle/>
          <a:p>
            <a:fld id="{C891A14A-D837-4BEB-8846-FB11597DF67A}" type="slidenum">
              <a:rPr lang="en-US"/>
              <a:pPr/>
              <a:t>16</a:t>
            </a:fld>
            <a:endParaRPr lang="en-US"/>
          </a:p>
        </p:txBody>
      </p:sp>
    </p:spTree>
    <p:extLst>
      <p:ext uri="{BB962C8B-B14F-4D97-AF65-F5344CB8AC3E}">
        <p14:creationId xmlns:p14="http://schemas.microsoft.com/office/powerpoint/2010/main" val="3287381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17"/>
            <a:r>
              <a:rPr lang="en-US" sz="1300"/>
              <a:t>Currently working with American </a:t>
            </a:r>
            <a:r>
              <a:rPr lang="en-US" sz="1300" err="1"/>
              <a:t>Styrenics</a:t>
            </a:r>
            <a:r>
              <a:rPr lang="en-US" sz="1300"/>
              <a:t> &amp; others on circular solutions for polystyrene using reverse engineering to meet existing market demands. Launching community-based collection programs – Portland, OR</a:t>
            </a:r>
          </a:p>
          <a:p>
            <a:endParaRPr lang="en-US"/>
          </a:p>
        </p:txBody>
      </p:sp>
      <p:sp>
        <p:nvSpPr>
          <p:cNvPr id="4" name="Slide Number Placeholder 3"/>
          <p:cNvSpPr>
            <a:spLocks noGrp="1"/>
          </p:cNvSpPr>
          <p:nvPr>
            <p:ph type="sldNum" sz="quarter" idx="5"/>
          </p:nvPr>
        </p:nvSpPr>
        <p:spPr/>
        <p:txBody>
          <a:bodyPr/>
          <a:lstStyle/>
          <a:p>
            <a:fld id="{87D4C570-F8C9-41CC-9C9C-33177A47C24B}" type="slidenum">
              <a:rPr lang="en-US" smtClean="0"/>
              <a:t>17</a:t>
            </a:fld>
            <a:endParaRPr lang="en-US"/>
          </a:p>
        </p:txBody>
      </p:sp>
    </p:spTree>
    <p:extLst>
      <p:ext uri="{BB962C8B-B14F-4D97-AF65-F5344CB8AC3E}">
        <p14:creationId xmlns:p14="http://schemas.microsoft.com/office/powerpoint/2010/main" val="2840386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7D4C570-F8C9-41CC-9C9C-33177A47C24B}" type="slidenum">
              <a:rPr lang="en-US" smtClean="0"/>
              <a:t>18</a:t>
            </a:fld>
            <a:endParaRPr lang="en-US"/>
          </a:p>
        </p:txBody>
      </p:sp>
    </p:spTree>
    <p:extLst>
      <p:ext uri="{BB962C8B-B14F-4D97-AF65-F5344CB8AC3E}">
        <p14:creationId xmlns:p14="http://schemas.microsoft.com/office/powerpoint/2010/main" val="3269668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7D4C570-F8C9-41CC-9C9C-33177A47C24B}" type="slidenum">
              <a:rPr lang="en-US" smtClean="0"/>
              <a:t>23</a:t>
            </a:fld>
            <a:endParaRPr lang="en-US"/>
          </a:p>
        </p:txBody>
      </p:sp>
    </p:spTree>
    <p:extLst>
      <p:ext uri="{BB962C8B-B14F-4D97-AF65-F5344CB8AC3E}">
        <p14:creationId xmlns:p14="http://schemas.microsoft.com/office/powerpoint/2010/main" val="1848562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okay</a:t>
            </a:r>
          </a:p>
        </p:txBody>
      </p:sp>
      <p:sp>
        <p:nvSpPr>
          <p:cNvPr id="4" name="Slide Number Placeholder 3"/>
          <p:cNvSpPr>
            <a:spLocks noGrp="1"/>
          </p:cNvSpPr>
          <p:nvPr>
            <p:ph type="sldNum" sz="quarter" idx="10"/>
          </p:nvPr>
        </p:nvSpPr>
        <p:spPr/>
        <p:txBody>
          <a:bodyPr/>
          <a:lstStyle/>
          <a:p>
            <a:fld id="{3CFA0038-7055-434C-B6C4-B8C69565C600}" type="slidenum">
              <a:rPr lang="en-US" smtClean="0"/>
              <a:t>2</a:t>
            </a:fld>
            <a:endParaRPr lang="en-US"/>
          </a:p>
        </p:txBody>
      </p:sp>
    </p:spTree>
    <p:extLst>
      <p:ext uri="{BB962C8B-B14F-4D97-AF65-F5344CB8AC3E}">
        <p14:creationId xmlns:p14="http://schemas.microsoft.com/office/powerpoint/2010/main" val="2047048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FA0038-7055-434C-B6C4-B8C69565C600}" type="slidenum">
              <a:rPr lang="en-US" smtClean="0"/>
              <a:t>4</a:t>
            </a:fld>
            <a:endParaRPr lang="en-US"/>
          </a:p>
        </p:txBody>
      </p:sp>
    </p:spTree>
    <p:extLst>
      <p:ext uri="{BB962C8B-B14F-4D97-AF65-F5344CB8AC3E}">
        <p14:creationId xmlns:p14="http://schemas.microsoft.com/office/powerpoint/2010/main" val="3776527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Remove “for Cold-Chain Packaging’</a:t>
            </a:r>
          </a:p>
        </p:txBody>
      </p:sp>
      <p:sp>
        <p:nvSpPr>
          <p:cNvPr id="4" name="Slide Number Placeholder 3"/>
          <p:cNvSpPr>
            <a:spLocks noGrp="1"/>
          </p:cNvSpPr>
          <p:nvPr>
            <p:ph type="sldNum" sz="quarter" idx="5"/>
          </p:nvPr>
        </p:nvSpPr>
        <p:spPr/>
        <p:txBody>
          <a:bodyPr/>
          <a:lstStyle/>
          <a:p>
            <a:fld id="{87D4C570-F8C9-41CC-9C9C-33177A47C24B}" type="slidenum">
              <a:rPr lang="en-US" smtClean="0"/>
              <a:t>5</a:t>
            </a:fld>
            <a:endParaRPr lang="en-US"/>
          </a:p>
        </p:txBody>
      </p:sp>
    </p:spTree>
    <p:extLst>
      <p:ext uri="{BB962C8B-B14F-4D97-AF65-F5344CB8AC3E}">
        <p14:creationId xmlns:p14="http://schemas.microsoft.com/office/powerpoint/2010/main" val="1756196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FA0038-7055-434C-B6C4-B8C69565C600}" type="slidenum">
              <a:rPr lang="en-US" smtClean="0"/>
              <a:t>8</a:t>
            </a:fld>
            <a:endParaRPr lang="en-US"/>
          </a:p>
        </p:txBody>
      </p:sp>
    </p:spTree>
    <p:extLst>
      <p:ext uri="{BB962C8B-B14F-4D97-AF65-F5344CB8AC3E}">
        <p14:creationId xmlns:p14="http://schemas.microsoft.com/office/powerpoint/2010/main" val="3553746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Replace cold-chain with ‘protective’</a:t>
            </a:r>
          </a:p>
          <a:p>
            <a:r>
              <a:rPr lang="en-US"/>
              <a:t>Omit ‘health &amp; safety’</a:t>
            </a:r>
          </a:p>
        </p:txBody>
      </p:sp>
      <p:sp>
        <p:nvSpPr>
          <p:cNvPr id="4" name="Slide Number Placeholder 3"/>
          <p:cNvSpPr>
            <a:spLocks noGrp="1"/>
          </p:cNvSpPr>
          <p:nvPr>
            <p:ph type="sldNum" sz="quarter" idx="10"/>
          </p:nvPr>
        </p:nvSpPr>
        <p:spPr/>
        <p:txBody>
          <a:bodyPr/>
          <a:lstStyle/>
          <a:p>
            <a:fld id="{3CFA0038-7055-434C-B6C4-B8C69565C600}" type="slidenum">
              <a:rPr lang="en-US" smtClean="0"/>
              <a:t>9</a:t>
            </a:fld>
            <a:endParaRPr lang="en-US"/>
          </a:p>
        </p:txBody>
      </p:sp>
    </p:spTree>
    <p:extLst>
      <p:ext uri="{BB962C8B-B14F-4D97-AF65-F5344CB8AC3E}">
        <p14:creationId xmlns:p14="http://schemas.microsoft.com/office/powerpoint/2010/main" val="7949876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FA0038-7055-434C-B6C4-B8C69565C600}" type="slidenum">
              <a:rPr lang="en-US" smtClean="0"/>
              <a:t>10</a:t>
            </a:fld>
            <a:endParaRPr lang="en-US"/>
          </a:p>
        </p:txBody>
      </p:sp>
    </p:spTree>
    <p:extLst>
      <p:ext uri="{BB962C8B-B14F-4D97-AF65-F5344CB8AC3E}">
        <p14:creationId xmlns:p14="http://schemas.microsoft.com/office/powerpoint/2010/main" val="4033947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AFCF2B9-95B1-4467-A3B1-EBF3FC9261B1}" type="slidenum">
              <a:rPr lang="en-US" smtClean="0"/>
              <a:pPr/>
              <a:t>14</a:t>
            </a:fld>
            <a:endParaRPr lang="en-US"/>
          </a:p>
        </p:txBody>
      </p:sp>
    </p:spTree>
    <p:extLst>
      <p:ext uri="{BB962C8B-B14F-4D97-AF65-F5344CB8AC3E}">
        <p14:creationId xmlns:p14="http://schemas.microsoft.com/office/powerpoint/2010/main" val="1897885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AFCF2B9-95B1-4467-A3B1-EBF3FC9261B1}" type="slidenum">
              <a:rPr lang="en-US" smtClean="0"/>
              <a:pPr/>
              <a:t>15</a:t>
            </a:fld>
            <a:endParaRPr lang="en-US"/>
          </a:p>
        </p:txBody>
      </p:sp>
    </p:spTree>
    <p:extLst>
      <p:ext uri="{BB962C8B-B14F-4D97-AF65-F5344CB8AC3E}">
        <p14:creationId xmlns:p14="http://schemas.microsoft.com/office/powerpoint/2010/main" val="3103970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A9887-DAB5-4A87-87D0-A0A9E012220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410D52D-E855-491F-A9F4-9815118BC4E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F194B61-E52E-4002-8523-B71BD0E4861C}"/>
              </a:ext>
            </a:extLst>
          </p:cNvPr>
          <p:cNvSpPr>
            <a:spLocks noGrp="1"/>
          </p:cNvSpPr>
          <p:nvPr>
            <p:ph type="dt" sz="half" idx="10"/>
          </p:nvPr>
        </p:nvSpPr>
        <p:spPr/>
        <p:txBody>
          <a:bodyPr/>
          <a:lstStyle/>
          <a:p>
            <a:fld id="{9A508193-D44E-46AE-8211-77988F56CC31}" type="datetimeFigureOut">
              <a:rPr lang="en-US" smtClean="0"/>
              <a:t>10/14/2022</a:t>
            </a:fld>
            <a:endParaRPr lang="en-US"/>
          </a:p>
        </p:txBody>
      </p:sp>
      <p:sp>
        <p:nvSpPr>
          <p:cNvPr id="5" name="Footer Placeholder 4">
            <a:extLst>
              <a:ext uri="{FF2B5EF4-FFF2-40B4-BE49-F238E27FC236}">
                <a16:creationId xmlns:a16="http://schemas.microsoft.com/office/drawing/2014/main" id="{697F6485-B248-42D5-812A-CE060B732C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3D7D5E-5E5F-4090-8943-4E2E7AC35A43}"/>
              </a:ext>
            </a:extLst>
          </p:cNvPr>
          <p:cNvSpPr>
            <a:spLocks noGrp="1"/>
          </p:cNvSpPr>
          <p:nvPr>
            <p:ph type="sldNum" sz="quarter" idx="12"/>
          </p:nvPr>
        </p:nvSpPr>
        <p:spPr/>
        <p:txBody>
          <a:bodyPr/>
          <a:lstStyle/>
          <a:p>
            <a:fld id="{7207C31D-0E15-4106-808E-E43AA8E985AE}" type="slidenum">
              <a:rPr lang="en-US" smtClean="0"/>
              <a:t>‹#›</a:t>
            </a:fld>
            <a:endParaRPr lang="en-US"/>
          </a:p>
        </p:txBody>
      </p:sp>
    </p:spTree>
    <p:extLst>
      <p:ext uri="{BB962C8B-B14F-4D97-AF65-F5344CB8AC3E}">
        <p14:creationId xmlns:p14="http://schemas.microsoft.com/office/powerpoint/2010/main" val="4083644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2938C-CAF7-4A10-BE1D-A8831A07E58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E06DF2-BA9A-4ACC-BD6D-21B3589198D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880A0D-B975-45C3-80E3-7CA8BD478091}"/>
              </a:ext>
            </a:extLst>
          </p:cNvPr>
          <p:cNvSpPr>
            <a:spLocks noGrp="1"/>
          </p:cNvSpPr>
          <p:nvPr>
            <p:ph type="dt" sz="half" idx="10"/>
          </p:nvPr>
        </p:nvSpPr>
        <p:spPr/>
        <p:txBody>
          <a:bodyPr/>
          <a:lstStyle/>
          <a:p>
            <a:fld id="{9A508193-D44E-46AE-8211-77988F56CC31}" type="datetimeFigureOut">
              <a:rPr lang="en-US" smtClean="0"/>
              <a:t>10/14/2022</a:t>
            </a:fld>
            <a:endParaRPr lang="en-US"/>
          </a:p>
        </p:txBody>
      </p:sp>
      <p:sp>
        <p:nvSpPr>
          <p:cNvPr id="5" name="Footer Placeholder 4">
            <a:extLst>
              <a:ext uri="{FF2B5EF4-FFF2-40B4-BE49-F238E27FC236}">
                <a16:creationId xmlns:a16="http://schemas.microsoft.com/office/drawing/2014/main" id="{D28C82CF-F8D8-4DE4-91E3-10F34C028D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45BA33-8DCE-407B-965B-522A9F37946E}"/>
              </a:ext>
            </a:extLst>
          </p:cNvPr>
          <p:cNvSpPr>
            <a:spLocks noGrp="1"/>
          </p:cNvSpPr>
          <p:nvPr>
            <p:ph type="sldNum" sz="quarter" idx="12"/>
          </p:nvPr>
        </p:nvSpPr>
        <p:spPr/>
        <p:txBody>
          <a:bodyPr/>
          <a:lstStyle/>
          <a:p>
            <a:fld id="{7207C31D-0E15-4106-808E-E43AA8E985AE}" type="slidenum">
              <a:rPr lang="en-US" smtClean="0"/>
              <a:t>‹#›</a:t>
            </a:fld>
            <a:endParaRPr lang="en-US"/>
          </a:p>
        </p:txBody>
      </p:sp>
    </p:spTree>
    <p:extLst>
      <p:ext uri="{BB962C8B-B14F-4D97-AF65-F5344CB8AC3E}">
        <p14:creationId xmlns:p14="http://schemas.microsoft.com/office/powerpoint/2010/main" val="351435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A522CF-D24C-411F-91DB-1359120F6E9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9BFE343-9391-4A7E-994D-B0C62901DF2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BD5130-C5D5-4B80-B828-50A5489201D8}"/>
              </a:ext>
            </a:extLst>
          </p:cNvPr>
          <p:cNvSpPr>
            <a:spLocks noGrp="1"/>
          </p:cNvSpPr>
          <p:nvPr>
            <p:ph type="dt" sz="half" idx="10"/>
          </p:nvPr>
        </p:nvSpPr>
        <p:spPr/>
        <p:txBody>
          <a:bodyPr/>
          <a:lstStyle/>
          <a:p>
            <a:fld id="{9A508193-D44E-46AE-8211-77988F56CC31}" type="datetimeFigureOut">
              <a:rPr lang="en-US" smtClean="0"/>
              <a:t>10/14/2022</a:t>
            </a:fld>
            <a:endParaRPr lang="en-US"/>
          </a:p>
        </p:txBody>
      </p:sp>
      <p:sp>
        <p:nvSpPr>
          <p:cNvPr id="5" name="Footer Placeholder 4">
            <a:extLst>
              <a:ext uri="{FF2B5EF4-FFF2-40B4-BE49-F238E27FC236}">
                <a16:creationId xmlns:a16="http://schemas.microsoft.com/office/drawing/2014/main" id="{57CD4FB0-B81B-44AC-8ED0-E042889AF3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1ACFB0-885C-4558-BC60-7B554A6E9836}"/>
              </a:ext>
            </a:extLst>
          </p:cNvPr>
          <p:cNvSpPr>
            <a:spLocks noGrp="1"/>
          </p:cNvSpPr>
          <p:nvPr>
            <p:ph type="sldNum" sz="quarter" idx="12"/>
          </p:nvPr>
        </p:nvSpPr>
        <p:spPr/>
        <p:txBody>
          <a:bodyPr/>
          <a:lstStyle/>
          <a:p>
            <a:fld id="{7207C31D-0E15-4106-808E-E43AA8E985AE}" type="slidenum">
              <a:rPr lang="en-US" smtClean="0"/>
              <a:t>‹#›</a:t>
            </a:fld>
            <a:endParaRPr lang="en-US"/>
          </a:p>
        </p:txBody>
      </p:sp>
    </p:spTree>
    <p:extLst>
      <p:ext uri="{BB962C8B-B14F-4D97-AF65-F5344CB8AC3E}">
        <p14:creationId xmlns:p14="http://schemas.microsoft.com/office/powerpoint/2010/main" val="21492630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7_Title Slide">
    <p:spTree>
      <p:nvGrpSpPr>
        <p:cNvPr id="1" name=""/>
        <p:cNvGrpSpPr/>
        <p:nvPr/>
      </p:nvGrpSpPr>
      <p:grpSpPr>
        <a:xfrm>
          <a:off x="0" y="0"/>
          <a:ext cx="0" cy="0"/>
          <a:chOff x="0" y="0"/>
          <a:chExt cx="0" cy="0"/>
        </a:xfrm>
      </p:grpSpPr>
      <p:pic>
        <p:nvPicPr>
          <p:cNvPr id="17" name="Picture 16" descr="EPS Background high def.jpg"/>
          <p:cNvPicPr>
            <a:picLocks noChangeAspect="1"/>
          </p:cNvPicPr>
          <p:nvPr userDrawn="1"/>
        </p:nvPicPr>
        <p:blipFill>
          <a:blip r:embed="rId2" cstate="print"/>
          <a:srcRect l="5595" r="5595"/>
          <a:stretch>
            <a:fillRect/>
          </a:stretch>
        </p:blipFill>
        <p:spPr>
          <a:xfrm>
            <a:off x="0" y="0"/>
            <a:ext cx="12192000" cy="6858000"/>
          </a:xfrm>
          <a:prstGeom prst="rect">
            <a:avLst/>
          </a:prstGeom>
        </p:spPr>
      </p:pic>
    </p:spTree>
    <p:extLst>
      <p:ext uri="{BB962C8B-B14F-4D97-AF65-F5344CB8AC3E}">
        <p14:creationId xmlns:p14="http://schemas.microsoft.com/office/powerpoint/2010/main" val="13408564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itle with Text and Table">
    <p:spTree>
      <p:nvGrpSpPr>
        <p:cNvPr id="1" name=""/>
        <p:cNvGrpSpPr/>
        <p:nvPr/>
      </p:nvGrpSpPr>
      <p:grpSpPr>
        <a:xfrm>
          <a:off x="0" y="0"/>
          <a:ext cx="0" cy="0"/>
          <a:chOff x="0" y="0"/>
          <a:chExt cx="0" cy="0"/>
        </a:xfrm>
      </p:grpSpPr>
      <p:sp>
        <p:nvSpPr>
          <p:cNvPr id="28" name="Rectangle 2"/>
          <p:cNvSpPr>
            <a:spLocks noChangeArrowheads="1"/>
          </p:cNvSpPr>
          <p:nvPr userDrawn="1"/>
        </p:nvSpPr>
        <p:spPr bwMode="auto">
          <a:xfrm flipV="1">
            <a:off x="0" y="0"/>
            <a:ext cx="12192000" cy="1524000"/>
          </a:xfrm>
          <a:prstGeom prst="rect">
            <a:avLst/>
          </a:prstGeom>
          <a:solidFill>
            <a:srgbClr val="A4A70F"/>
          </a:solidFill>
          <a:ln>
            <a:noFill/>
          </a:ln>
          <a:effectLst/>
        </p:spPr>
        <p:txBody>
          <a:bodyPr vert="horz" wrap="square" lIns="36576" tIns="36576" rIns="36576" bIns="36576" numCol="1" anchor="t" anchorCtr="0" compatLnSpc="1">
            <a:prstTxWarp prst="textNoShape">
              <a:avLst/>
            </a:prstTxWarp>
          </a:bodyPr>
          <a:lstStyle/>
          <a:p>
            <a:endParaRPr lang="en-US" sz="1800"/>
          </a:p>
        </p:txBody>
      </p:sp>
      <p:sp>
        <p:nvSpPr>
          <p:cNvPr id="3" name="Content Placeholder 2"/>
          <p:cNvSpPr>
            <a:spLocks noGrp="1"/>
          </p:cNvSpPr>
          <p:nvPr>
            <p:ph idx="1"/>
          </p:nvPr>
        </p:nvSpPr>
        <p:spPr>
          <a:xfrm>
            <a:off x="2743200" y="1828800"/>
            <a:ext cx="8839200" cy="3931298"/>
          </a:xfrm>
        </p:spPr>
        <p:txBody>
          <a:bodyP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p:cNvSpPr>
            <a:spLocks noGrp="1"/>
          </p:cNvSpPr>
          <p:nvPr>
            <p:ph type="title" hasCustomPrompt="1"/>
          </p:nvPr>
        </p:nvSpPr>
        <p:spPr>
          <a:xfrm>
            <a:off x="2641600" y="381000"/>
            <a:ext cx="8940800" cy="609600"/>
          </a:xfrm>
        </p:spPr>
        <p:txBody>
          <a:bodyPr>
            <a:normAutofit/>
          </a:bodyPr>
          <a:lstStyle>
            <a:lvl1pPr>
              <a:defRPr sz="3200">
                <a:solidFill>
                  <a:schemeClr val="bg1"/>
                </a:solidFill>
              </a:defRPr>
            </a:lvl1pPr>
          </a:lstStyle>
          <a:p>
            <a:r>
              <a:rPr lang="en-US"/>
              <a:t>content page with text and table</a:t>
            </a:r>
          </a:p>
        </p:txBody>
      </p:sp>
      <p:sp>
        <p:nvSpPr>
          <p:cNvPr id="9" name="Subtitle 2"/>
          <p:cNvSpPr>
            <a:spLocks noGrp="1"/>
          </p:cNvSpPr>
          <p:nvPr>
            <p:ph type="subTitle" idx="11" hasCustomPrompt="1"/>
          </p:nvPr>
        </p:nvSpPr>
        <p:spPr>
          <a:xfrm>
            <a:off x="2641600" y="914400"/>
            <a:ext cx="8940800" cy="381000"/>
          </a:xfrm>
        </p:spPr>
        <p:txBody>
          <a:bodyPr>
            <a:normAutofit/>
          </a:bodyPr>
          <a:lstStyle>
            <a:lvl1pPr marL="0" indent="0" algn="l">
              <a:buNone/>
              <a:defRPr sz="1800"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Subtitle content page with text and table</a:t>
            </a:r>
          </a:p>
        </p:txBody>
      </p:sp>
      <p:sp>
        <p:nvSpPr>
          <p:cNvPr id="26" name="Freeform 3"/>
          <p:cNvSpPr>
            <a:spLocks/>
          </p:cNvSpPr>
          <p:nvPr userDrawn="1"/>
        </p:nvSpPr>
        <p:spPr bwMode="auto">
          <a:xfrm flipV="1">
            <a:off x="304800" y="696908"/>
            <a:ext cx="2167467" cy="827092"/>
          </a:xfrm>
          <a:custGeom>
            <a:avLst/>
            <a:gdLst>
              <a:gd name="T0" fmla="*/ 1478978 w 1478978"/>
              <a:gd name="T1" fmla="*/ 0 h 739488"/>
              <a:gd name="T2" fmla="*/ 0 w 1478978"/>
              <a:gd name="T3" fmla="*/ 0 h 739488"/>
              <a:gd name="T4" fmla="*/ 739489 w 1478978"/>
              <a:gd name="T5" fmla="*/ 739488 h 739488"/>
              <a:gd name="T6" fmla="*/ 1478978 w 1478978"/>
              <a:gd name="T7" fmla="*/ 0 h 739488"/>
            </a:gdLst>
            <a:ahLst/>
            <a:cxnLst>
              <a:cxn ang="0">
                <a:pos x="T0" y="T1"/>
              </a:cxn>
              <a:cxn ang="0">
                <a:pos x="T2" y="T3"/>
              </a:cxn>
              <a:cxn ang="0">
                <a:pos x="T4" y="T5"/>
              </a:cxn>
              <a:cxn ang="0">
                <a:pos x="T6" y="T7"/>
              </a:cxn>
            </a:cxnLst>
            <a:rect l="0" t="0" r="r" b="b"/>
            <a:pathLst>
              <a:path w="1478978" h="739488">
                <a:moveTo>
                  <a:pt x="1478978" y="0"/>
                </a:moveTo>
                <a:lnTo>
                  <a:pt x="0" y="0"/>
                </a:lnTo>
                <a:lnTo>
                  <a:pt x="739489" y="739488"/>
                </a:lnTo>
                <a:lnTo>
                  <a:pt x="1478978" y="0"/>
                </a:ln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sz="1800"/>
          </a:p>
        </p:txBody>
      </p:sp>
      <p:sp>
        <p:nvSpPr>
          <p:cNvPr id="49" name="Rectangle 2"/>
          <p:cNvSpPr>
            <a:spLocks noChangeArrowheads="1"/>
          </p:cNvSpPr>
          <p:nvPr userDrawn="1"/>
        </p:nvSpPr>
        <p:spPr bwMode="auto">
          <a:xfrm>
            <a:off x="0" y="6399212"/>
            <a:ext cx="12192000" cy="458788"/>
          </a:xfrm>
          <a:prstGeom prst="rect">
            <a:avLst/>
          </a:prstGeom>
          <a:solidFill>
            <a:srgbClr val="A4A70F"/>
          </a:solidFill>
          <a:ln>
            <a:noFill/>
          </a:ln>
          <a:effectLst/>
        </p:spPr>
        <p:txBody>
          <a:bodyPr vert="horz" wrap="square" lIns="36576" tIns="36576" rIns="36576" bIns="36576" numCol="1" anchor="t" anchorCtr="0" compatLnSpc="1">
            <a:prstTxWarp prst="textNoShape">
              <a:avLst/>
            </a:prstTxWarp>
          </a:bodyPr>
          <a:lstStyle/>
          <a:p>
            <a:endParaRPr lang="en-US" sz="1800"/>
          </a:p>
        </p:txBody>
      </p:sp>
      <p:pic>
        <p:nvPicPr>
          <p:cNvPr id="14" name="Picture 13" descr="EPSIA logo SINGLE - Marketspace.jpg"/>
          <p:cNvPicPr>
            <a:picLocks noChangeAspect="1"/>
          </p:cNvPicPr>
          <p:nvPr userDrawn="1"/>
        </p:nvPicPr>
        <p:blipFill>
          <a:blip r:embed="rId2" cstate="print"/>
          <a:srcRect l="17637" r="39213"/>
          <a:stretch>
            <a:fillRect/>
          </a:stretch>
        </p:blipFill>
        <p:spPr>
          <a:xfrm>
            <a:off x="727922" y="990600"/>
            <a:ext cx="1185756" cy="1251527"/>
          </a:xfrm>
          <a:prstGeom prst="ellipse">
            <a:avLst/>
          </a:prstGeom>
        </p:spPr>
      </p:pic>
    </p:spTree>
    <p:extLst>
      <p:ext uri="{BB962C8B-B14F-4D97-AF65-F5344CB8AC3E}">
        <p14:creationId xmlns:p14="http://schemas.microsoft.com/office/powerpoint/2010/main" val="15333184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4_Title with Text and Table">
    <p:spTree>
      <p:nvGrpSpPr>
        <p:cNvPr id="1" name=""/>
        <p:cNvGrpSpPr/>
        <p:nvPr/>
      </p:nvGrpSpPr>
      <p:grpSpPr>
        <a:xfrm>
          <a:off x="0" y="0"/>
          <a:ext cx="0" cy="0"/>
          <a:chOff x="0" y="0"/>
          <a:chExt cx="0" cy="0"/>
        </a:xfrm>
      </p:grpSpPr>
      <p:sp>
        <p:nvSpPr>
          <p:cNvPr id="28" name="Rectangle 2"/>
          <p:cNvSpPr>
            <a:spLocks noChangeArrowheads="1"/>
          </p:cNvSpPr>
          <p:nvPr userDrawn="1"/>
        </p:nvSpPr>
        <p:spPr bwMode="auto">
          <a:xfrm flipV="1">
            <a:off x="0" y="0"/>
            <a:ext cx="12192000" cy="1524000"/>
          </a:xfrm>
          <a:prstGeom prst="rect">
            <a:avLst/>
          </a:prstGeom>
          <a:solidFill>
            <a:srgbClr val="A4A70F"/>
          </a:solidFill>
          <a:ln>
            <a:noFill/>
          </a:ln>
          <a:effectLst/>
        </p:spPr>
        <p:txBody>
          <a:bodyPr vert="horz" wrap="square" lIns="36576" tIns="36576" rIns="36576" bIns="36576" numCol="1" anchor="t" anchorCtr="0" compatLnSpc="1">
            <a:prstTxWarp prst="textNoShape">
              <a:avLst/>
            </a:prstTxWarp>
          </a:bodyPr>
          <a:lstStyle/>
          <a:p>
            <a:endParaRPr lang="en-US" sz="1800"/>
          </a:p>
        </p:txBody>
      </p:sp>
      <p:sp>
        <p:nvSpPr>
          <p:cNvPr id="49" name="Rectangle 2"/>
          <p:cNvSpPr>
            <a:spLocks noChangeArrowheads="1"/>
          </p:cNvSpPr>
          <p:nvPr userDrawn="1"/>
        </p:nvSpPr>
        <p:spPr bwMode="auto">
          <a:xfrm>
            <a:off x="0" y="6399212"/>
            <a:ext cx="12192000" cy="458788"/>
          </a:xfrm>
          <a:prstGeom prst="rect">
            <a:avLst/>
          </a:prstGeom>
          <a:solidFill>
            <a:srgbClr val="A4A70F"/>
          </a:solidFill>
          <a:ln>
            <a:noFill/>
          </a:ln>
          <a:effectLst/>
        </p:spPr>
        <p:txBody>
          <a:bodyPr vert="horz" wrap="square" lIns="36576" tIns="36576" rIns="36576" bIns="36576" numCol="1" anchor="t" anchorCtr="0" compatLnSpc="1">
            <a:prstTxWarp prst="textNoShape">
              <a:avLst/>
            </a:prstTxWarp>
          </a:bodyPr>
          <a:lstStyle/>
          <a:p>
            <a:endParaRPr lang="en-US" sz="1800"/>
          </a:p>
        </p:txBody>
      </p:sp>
      <p:sp>
        <p:nvSpPr>
          <p:cNvPr id="4" name="Title 1"/>
          <p:cNvSpPr>
            <a:spLocks noGrp="1"/>
          </p:cNvSpPr>
          <p:nvPr>
            <p:ph type="title"/>
          </p:nvPr>
        </p:nvSpPr>
        <p:spPr>
          <a:xfrm>
            <a:off x="2641600" y="457200"/>
            <a:ext cx="8940800" cy="533400"/>
          </a:xfrm>
        </p:spPr>
        <p:txBody>
          <a:bodyPr>
            <a:noAutofit/>
          </a:bodyPr>
          <a:lstStyle>
            <a:lvl1pPr algn="r">
              <a:defRPr sz="4000"/>
            </a:lvl1pPr>
          </a:lstStyle>
          <a:p>
            <a:r>
              <a:rPr lang="en-US"/>
              <a:t>Click to edit Master title style</a:t>
            </a:r>
          </a:p>
        </p:txBody>
      </p:sp>
    </p:spTree>
    <p:extLst>
      <p:ext uri="{BB962C8B-B14F-4D97-AF65-F5344CB8AC3E}">
        <p14:creationId xmlns:p14="http://schemas.microsoft.com/office/powerpoint/2010/main" val="24139311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and Conten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096000" y="0"/>
            <a:ext cx="6096000" cy="6858000"/>
          </a:xfrm>
          <a:solidFill>
            <a:schemeClr val="bg1">
              <a:lumMod val="95000"/>
            </a:schemeClr>
          </a:solidFill>
        </p:spPr>
        <p:txBody>
          <a:bodyPr anchor="ctr">
            <a:normAutofit/>
          </a:bodyPr>
          <a:lstStyle>
            <a:lvl1pPr marL="0" indent="0" algn="ctr">
              <a:buNone/>
              <a:defRPr sz="1400"/>
            </a:lvl1pPr>
          </a:lstStyle>
          <a:p>
            <a:r>
              <a:rPr lang="en-US"/>
              <a:t>Click icon to add picture</a:t>
            </a:r>
          </a:p>
        </p:txBody>
      </p:sp>
      <p:sp>
        <p:nvSpPr>
          <p:cNvPr id="10" name="Title 1">
            <a:extLst>
              <a:ext uri="{FF2B5EF4-FFF2-40B4-BE49-F238E27FC236}">
                <a16:creationId xmlns:a16="http://schemas.microsoft.com/office/drawing/2014/main" id="{95B2C2DA-ADF3-D44B-8824-9B44E01F747F}"/>
              </a:ext>
            </a:extLst>
          </p:cNvPr>
          <p:cNvSpPr>
            <a:spLocks noGrp="1"/>
          </p:cNvSpPr>
          <p:nvPr>
            <p:ph type="title" hasCustomPrompt="1"/>
          </p:nvPr>
        </p:nvSpPr>
        <p:spPr>
          <a:xfrm>
            <a:off x="1328737" y="786810"/>
            <a:ext cx="4008437" cy="1395208"/>
          </a:xfrm>
        </p:spPr>
        <p:txBody>
          <a:bodyPr lIns="0" anchor="b"/>
          <a:lstStyle/>
          <a:p>
            <a:r>
              <a:rPr lang="en-US"/>
              <a:t>TITLE GOES</a:t>
            </a:r>
            <a:br>
              <a:rPr lang="en-US"/>
            </a:br>
            <a:r>
              <a:rPr lang="en-US"/>
              <a:t>HERE</a:t>
            </a:r>
          </a:p>
        </p:txBody>
      </p:sp>
      <p:sp>
        <p:nvSpPr>
          <p:cNvPr id="12" name="Text Placeholder 11">
            <a:extLst>
              <a:ext uri="{FF2B5EF4-FFF2-40B4-BE49-F238E27FC236}">
                <a16:creationId xmlns:a16="http://schemas.microsoft.com/office/drawing/2014/main" id="{DA80A15A-88F2-2144-8707-F31DD26C52BD}"/>
              </a:ext>
            </a:extLst>
          </p:cNvPr>
          <p:cNvSpPr>
            <a:spLocks noGrp="1"/>
          </p:cNvSpPr>
          <p:nvPr>
            <p:ph type="body" sz="quarter" idx="11"/>
          </p:nvPr>
        </p:nvSpPr>
        <p:spPr>
          <a:xfrm>
            <a:off x="1328738" y="3019352"/>
            <a:ext cx="4008437" cy="3099153"/>
          </a:xfrm>
        </p:spPr>
        <p:txBody>
          <a:bodyPr lIns="0">
            <a:normAutofit/>
          </a:bodyPr>
          <a:lstStyle>
            <a:lvl1pPr>
              <a:lnSpc>
                <a:spcPct val="150000"/>
              </a:lnSpc>
              <a:defRPr sz="1600" spc="0">
                <a:solidFill>
                  <a:schemeClr val="tx2"/>
                </a:solidFill>
              </a:defRPr>
            </a:lvl1pPr>
            <a:lvl2pPr>
              <a:lnSpc>
                <a:spcPct val="150000"/>
              </a:lnSpc>
              <a:defRPr sz="1400" spc="0">
                <a:solidFill>
                  <a:schemeClr val="tx2"/>
                </a:solidFill>
              </a:defRPr>
            </a:lvl2pPr>
            <a:lvl3pPr>
              <a:lnSpc>
                <a:spcPct val="150000"/>
              </a:lnSpc>
              <a:defRPr sz="1200" spc="0">
                <a:solidFill>
                  <a:schemeClr val="tx2"/>
                </a:solidFill>
              </a:defRPr>
            </a:lvl3pPr>
            <a:lvl4pPr>
              <a:lnSpc>
                <a:spcPct val="150000"/>
              </a:lnSpc>
              <a:defRPr sz="1100" spc="0">
                <a:solidFill>
                  <a:schemeClr val="tx2"/>
                </a:solidFill>
              </a:defRPr>
            </a:lvl4pPr>
            <a:lvl5pPr>
              <a:lnSpc>
                <a:spcPct val="150000"/>
              </a:lnSpc>
              <a:defRPr sz="1100" spc="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11">
            <a:extLst>
              <a:ext uri="{FF2B5EF4-FFF2-40B4-BE49-F238E27FC236}">
                <a16:creationId xmlns:a16="http://schemas.microsoft.com/office/drawing/2014/main" id="{6CAA743B-32D9-CE44-9E46-D38DB57EFACE}"/>
              </a:ext>
            </a:extLst>
          </p:cNvPr>
          <p:cNvSpPr>
            <a:spLocks noGrp="1"/>
          </p:cNvSpPr>
          <p:nvPr>
            <p:ph type="body" sz="quarter" idx="12" hasCustomPrompt="1"/>
          </p:nvPr>
        </p:nvSpPr>
        <p:spPr>
          <a:xfrm>
            <a:off x="1328738" y="2247679"/>
            <a:ext cx="4008437" cy="602887"/>
          </a:xfrm>
        </p:spPr>
        <p:txBody>
          <a:bodyPr lIns="0" anchor="t">
            <a:normAutofit/>
          </a:bodyPr>
          <a:lstStyle>
            <a:lvl1pPr marL="0" indent="0">
              <a:buNone/>
              <a:defRPr sz="1400" spc="300">
                <a:solidFill>
                  <a:schemeClr val="tx2"/>
                </a:solidFill>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a:t>SUBTITLE HERE</a:t>
            </a:r>
          </a:p>
        </p:txBody>
      </p:sp>
    </p:spTree>
    <p:extLst>
      <p:ext uri="{BB962C8B-B14F-4D97-AF65-F5344CB8AC3E}">
        <p14:creationId xmlns:p14="http://schemas.microsoft.com/office/powerpoint/2010/main" val="2547153034"/>
      </p:ext>
    </p:extLst>
  </p:cSld>
  <p:clrMapOvr>
    <a:masterClrMapping/>
  </p:clrMapOvr>
  <p:extLst>
    <p:ext uri="{DCECCB84-F9BA-43D5-87BE-67443E8EF086}">
      <p15:sldGuideLst xmlns:p15="http://schemas.microsoft.com/office/powerpoint/2012/main">
        <p15:guide id="1" orient="horz" pos="2160">
          <p15:clr>
            <a:srgbClr val="FBAE40"/>
          </p15:clr>
        </p15:guide>
        <p15:guide id="2" pos="386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lide Divider with Image">
    <p:spTree>
      <p:nvGrpSpPr>
        <p:cNvPr id="1" name=""/>
        <p:cNvGrpSpPr/>
        <p:nvPr/>
      </p:nvGrpSpPr>
      <p:grpSpPr>
        <a:xfrm>
          <a:off x="0" y="0"/>
          <a:ext cx="0" cy="0"/>
          <a:chOff x="0" y="0"/>
          <a:chExt cx="0" cy="0"/>
        </a:xfrm>
      </p:grpSpPr>
      <p:sp>
        <p:nvSpPr>
          <p:cNvPr id="28" name="Picture Placeholder 27">
            <a:extLst>
              <a:ext uri="{FF2B5EF4-FFF2-40B4-BE49-F238E27FC236}">
                <a16:creationId xmlns:a16="http://schemas.microsoft.com/office/drawing/2014/main" id="{EA8FB924-7820-A342-A545-0DFCE2908E1F}"/>
              </a:ext>
            </a:extLst>
          </p:cNvPr>
          <p:cNvSpPr>
            <a:spLocks noGrp="1"/>
          </p:cNvSpPr>
          <p:nvPr>
            <p:ph type="pic" sz="quarter" idx="13"/>
          </p:nvPr>
        </p:nvSpPr>
        <p:spPr>
          <a:xfrm>
            <a:off x="831850" y="0"/>
            <a:ext cx="1136015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5451231 h 6858000"/>
              <a:gd name="connsiteX5" fmla="*/ 6277708 w 12192000"/>
              <a:gd name="connsiteY5" fmla="*/ 5451231 h 6858000"/>
              <a:gd name="connsiteX6" fmla="*/ 6277708 w 12192000"/>
              <a:gd name="connsiteY6" fmla="*/ 1481138 h 6858000"/>
              <a:gd name="connsiteX7" fmla="*/ 0 w 12192000"/>
              <a:gd name="connsiteY7" fmla="*/ 148113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6858000"/>
                </a:lnTo>
                <a:lnTo>
                  <a:pt x="0" y="6858000"/>
                </a:lnTo>
                <a:lnTo>
                  <a:pt x="0" y="5451231"/>
                </a:lnTo>
                <a:lnTo>
                  <a:pt x="6277708" y="5451231"/>
                </a:lnTo>
                <a:lnTo>
                  <a:pt x="6277708" y="1481138"/>
                </a:lnTo>
                <a:lnTo>
                  <a:pt x="0" y="1481138"/>
                </a:lnTo>
                <a:close/>
              </a:path>
            </a:pathLst>
          </a:custGeom>
          <a:solidFill>
            <a:schemeClr val="bg1">
              <a:lumMod val="95000"/>
            </a:schemeClr>
          </a:solidFill>
        </p:spPr>
        <p:txBody>
          <a:bodyPr wrap="square">
            <a:noAutofit/>
          </a:bodyPr>
          <a:lstStyle>
            <a:lvl1pPr marL="0" indent="0" algn="ctr">
              <a:buNone/>
              <a:defRPr sz="1400"/>
            </a:lvl1pPr>
          </a:lstStyle>
          <a:p>
            <a:r>
              <a:rPr lang="en-US"/>
              <a:t>Click icon to add picture</a:t>
            </a:r>
          </a:p>
        </p:txBody>
      </p:sp>
      <p:sp>
        <p:nvSpPr>
          <p:cNvPr id="2" name="Title 1">
            <a:extLst>
              <a:ext uri="{FF2B5EF4-FFF2-40B4-BE49-F238E27FC236}">
                <a16:creationId xmlns:a16="http://schemas.microsoft.com/office/drawing/2014/main" id="{1ED6BA20-74C4-B146-8DF6-85C573E19DB1}"/>
              </a:ext>
            </a:extLst>
          </p:cNvPr>
          <p:cNvSpPr>
            <a:spLocks noGrp="1"/>
          </p:cNvSpPr>
          <p:nvPr>
            <p:ph type="title" hasCustomPrompt="1"/>
          </p:nvPr>
        </p:nvSpPr>
        <p:spPr>
          <a:xfrm>
            <a:off x="1148373" y="1488558"/>
            <a:ext cx="5445858" cy="2704640"/>
          </a:xfrm>
        </p:spPr>
        <p:txBody>
          <a:bodyPr anchor="b">
            <a:normAutofit/>
          </a:bodyPr>
          <a:lstStyle>
            <a:lvl1pPr>
              <a:defRPr sz="4800"/>
            </a:lvl1pPr>
          </a:lstStyle>
          <a:p>
            <a:r>
              <a:rPr lang="en-US"/>
              <a:t>CLICK TO EDIT MASTER TITLE STYLE</a:t>
            </a:r>
          </a:p>
        </p:txBody>
      </p:sp>
      <p:sp>
        <p:nvSpPr>
          <p:cNvPr id="3" name="Text Placeholder 2">
            <a:extLst>
              <a:ext uri="{FF2B5EF4-FFF2-40B4-BE49-F238E27FC236}">
                <a16:creationId xmlns:a16="http://schemas.microsoft.com/office/drawing/2014/main" id="{9789FC2C-42AA-424F-9223-5F73B95D7C36}"/>
              </a:ext>
            </a:extLst>
          </p:cNvPr>
          <p:cNvSpPr>
            <a:spLocks noGrp="1"/>
          </p:cNvSpPr>
          <p:nvPr>
            <p:ph type="body" idx="1" hasCustomPrompt="1"/>
          </p:nvPr>
        </p:nvSpPr>
        <p:spPr>
          <a:xfrm>
            <a:off x="1148373" y="4220187"/>
            <a:ext cx="5445858" cy="1223684"/>
          </a:xfrm>
        </p:spPr>
        <p:txBody>
          <a:bodyPr>
            <a:normAutofit/>
          </a:bodyPr>
          <a:lstStyle>
            <a:lvl1pPr marL="0" indent="0">
              <a:buNone/>
              <a:defRPr sz="1800" b="0" i="0" spc="300">
                <a:solidFill>
                  <a:schemeClr val="tx1"/>
                </a:solidFill>
                <a:latin typeface="+mn-lt"/>
                <a:cs typeface="Gill Sans Light" panose="020B0302020104020203" pitchFamily="34" charset="-79"/>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24470097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Slide with Image">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49BF2D20-DAE2-42DC-9AB8-77B7B38D7307}"/>
              </a:ext>
            </a:extLst>
          </p:cNvPr>
          <p:cNvSpPr>
            <a:spLocks noGrp="1"/>
          </p:cNvSpPr>
          <p:nvPr>
            <p:ph type="pic" sz="quarter" idx="13"/>
          </p:nvPr>
        </p:nvSpPr>
        <p:spPr>
          <a:xfrm>
            <a:off x="838200" y="0"/>
            <a:ext cx="11353800" cy="5791201"/>
          </a:xfrm>
          <a:custGeom>
            <a:avLst/>
            <a:gdLst>
              <a:gd name="connsiteX0" fmla="*/ 1 w 11353800"/>
              <a:gd name="connsiteY0" fmla="*/ 5791200 h 5791201"/>
              <a:gd name="connsiteX1" fmla="*/ 6662737 w 11353800"/>
              <a:gd name="connsiteY1" fmla="*/ 5791200 h 5791201"/>
              <a:gd name="connsiteX2" fmla="*/ 6662737 w 11353800"/>
              <a:gd name="connsiteY2" fmla="*/ 5791201 h 5791201"/>
              <a:gd name="connsiteX3" fmla="*/ 1 w 11353800"/>
              <a:gd name="connsiteY3" fmla="*/ 5791201 h 5791201"/>
              <a:gd name="connsiteX4" fmla="*/ 0 w 11353800"/>
              <a:gd name="connsiteY4" fmla="*/ 0 h 5791201"/>
              <a:gd name="connsiteX5" fmla="*/ 11353800 w 11353800"/>
              <a:gd name="connsiteY5" fmla="*/ 0 h 5791201"/>
              <a:gd name="connsiteX6" fmla="*/ 11353800 w 11353800"/>
              <a:gd name="connsiteY6" fmla="*/ 5791200 h 5791201"/>
              <a:gd name="connsiteX7" fmla="*/ 6662737 w 11353800"/>
              <a:gd name="connsiteY7" fmla="*/ 5791200 h 5791201"/>
              <a:gd name="connsiteX8" fmla="*/ 6662737 w 11353800"/>
              <a:gd name="connsiteY8" fmla="*/ 2531373 h 5791201"/>
              <a:gd name="connsiteX9" fmla="*/ 1 w 11353800"/>
              <a:gd name="connsiteY9" fmla="*/ 2531373 h 5791201"/>
              <a:gd name="connsiteX10" fmla="*/ 1 w 11353800"/>
              <a:gd name="connsiteY10" fmla="*/ 5791200 h 5791201"/>
              <a:gd name="connsiteX11" fmla="*/ 0 w 11353800"/>
              <a:gd name="connsiteY11" fmla="*/ 5791200 h 579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3800" h="5791201">
                <a:moveTo>
                  <a:pt x="1" y="5791200"/>
                </a:moveTo>
                <a:lnTo>
                  <a:pt x="6662737" y="5791200"/>
                </a:lnTo>
                <a:lnTo>
                  <a:pt x="6662737" y="5791201"/>
                </a:lnTo>
                <a:lnTo>
                  <a:pt x="1" y="5791201"/>
                </a:lnTo>
                <a:close/>
                <a:moveTo>
                  <a:pt x="0" y="0"/>
                </a:moveTo>
                <a:lnTo>
                  <a:pt x="11353800" y="0"/>
                </a:lnTo>
                <a:lnTo>
                  <a:pt x="11353800" y="5791200"/>
                </a:lnTo>
                <a:lnTo>
                  <a:pt x="6662737" y="5791200"/>
                </a:lnTo>
                <a:lnTo>
                  <a:pt x="6662737" y="2531373"/>
                </a:lnTo>
                <a:lnTo>
                  <a:pt x="1" y="2531373"/>
                </a:lnTo>
                <a:lnTo>
                  <a:pt x="1" y="5791200"/>
                </a:lnTo>
                <a:lnTo>
                  <a:pt x="0" y="5791200"/>
                </a:lnTo>
                <a:close/>
              </a:path>
            </a:pathLst>
          </a:custGeom>
          <a:solidFill>
            <a:schemeClr val="bg2"/>
          </a:solidFill>
        </p:spPr>
        <p:txBody>
          <a:bodyPr wrap="square" anchor="t">
            <a:noAutofit/>
          </a:bodyPr>
          <a:lstStyle>
            <a:lvl1pPr marL="0" indent="0" algn="ctr">
              <a:buNone/>
              <a:defRPr/>
            </a:lvl1pPr>
          </a:lstStyle>
          <a:p>
            <a:r>
              <a:rPr lang="en-US"/>
              <a:t>Click icon to add picture</a:t>
            </a:r>
          </a:p>
        </p:txBody>
      </p:sp>
      <p:sp>
        <p:nvSpPr>
          <p:cNvPr id="6" name="Title 1">
            <a:extLst>
              <a:ext uri="{FF2B5EF4-FFF2-40B4-BE49-F238E27FC236}">
                <a16:creationId xmlns:a16="http://schemas.microsoft.com/office/drawing/2014/main" id="{AA99C074-A230-B944-8FEA-870A76765C60}"/>
              </a:ext>
            </a:extLst>
          </p:cNvPr>
          <p:cNvSpPr>
            <a:spLocks noGrp="1"/>
          </p:cNvSpPr>
          <p:nvPr>
            <p:ph type="title" hasCustomPrompt="1"/>
          </p:nvPr>
        </p:nvSpPr>
        <p:spPr>
          <a:xfrm>
            <a:off x="838200" y="2655077"/>
            <a:ext cx="6548438" cy="2831323"/>
          </a:xfrm>
        </p:spPr>
        <p:txBody>
          <a:bodyPr anchor="b">
            <a:noAutofit/>
          </a:bodyPr>
          <a:lstStyle>
            <a:lvl1pPr>
              <a:defRPr sz="6000"/>
            </a:lvl1pPr>
          </a:lstStyle>
          <a:p>
            <a:r>
              <a:rPr lang="en-US"/>
              <a:t>CLICK TO EDIT MASTER TITLE</a:t>
            </a:r>
          </a:p>
        </p:txBody>
      </p:sp>
      <p:sp>
        <p:nvSpPr>
          <p:cNvPr id="13" name="Text Placeholder 12">
            <a:extLst>
              <a:ext uri="{FF2B5EF4-FFF2-40B4-BE49-F238E27FC236}">
                <a16:creationId xmlns:a16="http://schemas.microsoft.com/office/drawing/2014/main" id="{1221857D-ECFA-4D4D-91DF-E36500791501}"/>
              </a:ext>
            </a:extLst>
          </p:cNvPr>
          <p:cNvSpPr>
            <a:spLocks noGrp="1"/>
          </p:cNvSpPr>
          <p:nvPr>
            <p:ph type="body" sz="quarter" idx="14" hasCustomPrompt="1"/>
          </p:nvPr>
        </p:nvSpPr>
        <p:spPr>
          <a:xfrm>
            <a:off x="838200" y="5486400"/>
            <a:ext cx="6548438" cy="304801"/>
          </a:xfrm>
        </p:spPr>
        <p:txBody>
          <a:bodyPr>
            <a:normAutofit/>
          </a:bodyPr>
          <a:lstStyle>
            <a:lvl1pPr marL="0" indent="0">
              <a:buNone/>
              <a:defRPr sz="1600" spc="300"/>
            </a:lvl1pPr>
          </a:lstStyle>
          <a:p>
            <a:pPr lvl="0"/>
            <a:r>
              <a:rPr lang="en-US"/>
              <a:t>WEBSITE GOES HERE</a:t>
            </a:r>
          </a:p>
        </p:txBody>
      </p:sp>
    </p:spTree>
    <p:extLst>
      <p:ext uri="{BB962C8B-B14F-4D97-AF65-F5344CB8AC3E}">
        <p14:creationId xmlns:p14="http://schemas.microsoft.com/office/powerpoint/2010/main" val="4989250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lide Divider 2">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0C00A69-6129-E54C-B138-69D96462CE83}"/>
              </a:ext>
            </a:extLst>
          </p:cNvPr>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6682850 w 12192000"/>
              <a:gd name="connsiteY3" fmla="*/ 6858000 h 6858000"/>
              <a:gd name="connsiteX4" fmla="*/ 6682850 w 12192000"/>
              <a:gd name="connsiteY4" fmla="*/ 3259237 h 6858000"/>
              <a:gd name="connsiteX5" fmla="*/ 838200 w 12192000"/>
              <a:gd name="connsiteY5" fmla="*/ 3259237 h 6858000"/>
              <a:gd name="connsiteX6" fmla="*/ 8382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6858000"/>
                </a:lnTo>
                <a:lnTo>
                  <a:pt x="6682850" y="6858000"/>
                </a:lnTo>
                <a:lnTo>
                  <a:pt x="6682850" y="3259237"/>
                </a:lnTo>
                <a:lnTo>
                  <a:pt x="838200" y="3259237"/>
                </a:lnTo>
                <a:lnTo>
                  <a:pt x="838200" y="6858000"/>
                </a:lnTo>
                <a:lnTo>
                  <a:pt x="0" y="6858000"/>
                </a:lnTo>
                <a:close/>
              </a:path>
            </a:pathLst>
          </a:custGeom>
          <a:solidFill>
            <a:schemeClr val="bg1">
              <a:lumMod val="95000"/>
            </a:schemeClr>
          </a:solidFill>
        </p:spPr>
        <p:txBody>
          <a:bodyPr wrap="square" anchor="t">
            <a:noAutofit/>
          </a:bodyPr>
          <a:lstStyle>
            <a:lvl1pPr marL="0" indent="0" algn="ctr">
              <a:buNone/>
              <a:defRPr sz="1400"/>
            </a:lvl1pPr>
          </a:lstStyle>
          <a:p>
            <a:r>
              <a:rPr lang="en-US"/>
              <a:t>Click icon to add picture</a:t>
            </a:r>
          </a:p>
        </p:txBody>
      </p:sp>
      <p:sp>
        <p:nvSpPr>
          <p:cNvPr id="12" name="Title 1">
            <a:extLst>
              <a:ext uri="{FF2B5EF4-FFF2-40B4-BE49-F238E27FC236}">
                <a16:creationId xmlns:a16="http://schemas.microsoft.com/office/drawing/2014/main" id="{D985175C-7C48-9449-9A0A-088E9BCAE9BE}"/>
              </a:ext>
            </a:extLst>
          </p:cNvPr>
          <p:cNvSpPr>
            <a:spLocks noGrp="1"/>
          </p:cNvSpPr>
          <p:nvPr>
            <p:ph type="title" hasCustomPrompt="1"/>
          </p:nvPr>
        </p:nvSpPr>
        <p:spPr>
          <a:xfrm>
            <a:off x="1148373" y="3259237"/>
            <a:ext cx="5445858" cy="2852737"/>
          </a:xfrm>
        </p:spPr>
        <p:txBody>
          <a:bodyPr anchor="b">
            <a:normAutofit/>
          </a:bodyPr>
          <a:lstStyle>
            <a:lvl1pPr>
              <a:defRPr sz="4800"/>
            </a:lvl1pPr>
          </a:lstStyle>
          <a:p>
            <a:r>
              <a:rPr lang="en-US"/>
              <a:t>CLICK TO EDIT MASTER TITLE STYLE</a:t>
            </a:r>
          </a:p>
        </p:txBody>
      </p:sp>
      <p:sp>
        <p:nvSpPr>
          <p:cNvPr id="13" name="Text Placeholder 2">
            <a:extLst>
              <a:ext uri="{FF2B5EF4-FFF2-40B4-BE49-F238E27FC236}">
                <a16:creationId xmlns:a16="http://schemas.microsoft.com/office/drawing/2014/main" id="{44F669B5-8A24-5846-82A0-51E5506817FB}"/>
              </a:ext>
            </a:extLst>
          </p:cNvPr>
          <p:cNvSpPr>
            <a:spLocks noGrp="1"/>
          </p:cNvSpPr>
          <p:nvPr>
            <p:ph type="body" idx="1" hasCustomPrompt="1"/>
          </p:nvPr>
        </p:nvSpPr>
        <p:spPr>
          <a:xfrm>
            <a:off x="1148373" y="6138962"/>
            <a:ext cx="5445858" cy="580815"/>
          </a:xfrm>
        </p:spPr>
        <p:txBody>
          <a:bodyPr>
            <a:normAutofit/>
          </a:bodyPr>
          <a:lstStyle>
            <a:lvl1pPr marL="0" indent="0">
              <a:buNone/>
              <a:defRPr sz="1800" b="0" i="0" spc="300">
                <a:solidFill>
                  <a:schemeClr val="tx2"/>
                </a:solidFill>
                <a:latin typeface="+mn-lt"/>
                <a:cs typeface="Gill Sans Light" panose="020B0302020104020203" pitchFamily="34" charset="-79"/>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18513373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FDFE7-F8D6-4EAE-9248-E96C92CDE6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3766F8-A134-4686-AD63-35E8AC6A9B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768B54-3621-44C5-AB5C-41B29917A143}"/>
              </a:ext>
            </a:extLst>
          </p:cNvPr>
          <p:cNvSpPr>
            <a:spLocks noGrp="1"/>
          </p:cNvSpPr>
          <p:nvPr>
            <p:ph type="dt" sz="half" idx="10"/>
          </p:nvPr>
        </p:nvSpPr>
        <p:spPr/>
        <p:txBody>
          <a:bodyPr/>
          <a:lstStyle/>
          <a:p>
            <a:fld id="{9A508193-D44E-46AE-8211-77988F56CC31}" type="datetimeFigureOut">
              <a:rPr lang="en-US" smtClean="0"/>
              <a:t>10/14/2022</a:t>
            </a:fld>
            <a:endParaRPr lang="en-US"/>
          </a:p>
        </p:txBody>
      </p:sp>
      <p:sp>
        <p:nvSpPr>
          <p:cNvPr id="5" name="Footer Placeholder 4">
            <a:extLst>
              <a:ext uri="{FF2B5EF4-FFF2-40B4-BE49-F238E27FC236}">
                <a16:creationId xmlns:a16="http://schemas.microsoft.com/office/drawing/2014/main" id="{479983F8-AF73-4285-9603-B384E47382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6A2FC2-487A-4427-82DF-5CEB62646395}"/>
              </a:ext>
            </a:extLst>
          </p:cNvPr>
          <p:cNvSpPr>
            <a:spLocks noGrp="1"/>
          </p:cNvSpPr>
          <p:nvPr>
            <p:ph type="sldNum" sz="quarter" idx="12"/>
          </p:nvPr>
        </p:nvSpPr>
        <p:spPr/>
        <p:txBody>
          <a:bodyPr/>
          <a:lstStyle/>
          <a:p>
            <a:fld id="{7207C31D-0E15-4106-808E-E43AA8E985AE}" type="slidenum">
              <a:rPr lang="en-US" smtClean="0"/>
              <a:t>‹#›</a:t>
            </a:fld>
            <a:endParaRPr lang="en-US"/>
          </a:p>
        </p:txBody>
      </p:sp>
    </p:spTree>
    <p:extLst>
      <p:ext uri="{BB962C8B-B14F-4D97-AF65-F5344CB8AC3E}">
        <p14:creationId xmlns:p14="http://schemas.microsoft.com/office/powerpoint/2010/main" val="1951372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691E0-1F4D-41CE-A6B7-AD3D582A1E7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3C179A6-E469-45B2-B46A-F0A95DA158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42A8D8C-C082-4AD2-819C-4845FD6C0340}"/>
              </a:ext>
            </a:extLst>
          </p:cNvPr>
          <p:cNvSpPr>
            <a:spLocks noGrp="1"/>
          </p:cNvSpPr>
          <p:nvPr>
            <p:ph type="dt" sz="half" idx="10"/>
          </p:nvPr>
        </p:nvSpPr>
        <p:spPr/>
        <p:txBody>
          <a:bodyPr/>
          <a:lstStyle/>
          <a:p>
            <a:fld id="{9A508193-D44E-46AE-8211-77988F56CC31}" type="datetimeFigureOut">
              <a:rPr lang="en-US" smtClean="0"/>
              <a:t>10/14/2022</a:t>
            </a:fld>
            <a:endParaRPr lang="en-US"/>
          </a:p>
        </p:txBody>
      </p:sp>
      <p:sp>
        <p:nvSpPr>
          <p:cNvPr id="5" name="Footer Placeholder 4">
            <a:extLst>
              <a:ext uri="{FF2B5EF4-FFF2-40B4-BE49-F238E27FC236}">
                <a16:creationId xmlns:a16="http://schemas.microsoft.com/office/drawing/2014/main" id="{3E685E3C-5F6C-4209-A13D-DD5E134D40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C75729-0F03-41A3-99A1-6FF00CBABE0B}"/>
              </a:ext>
            </a:extLst>
          </p:cNvPr>
          <p:cNvSpPr>
            <a:spLocks noGrp="1"/>
          </p:cNvSpPr>
          <p:nvPr>
            <p:ph type="sldNum" sz="quarter" idx="12"/>
          </p:nvPr>
        </p:nvSpPr>
        <p:spPr/>
        <p:txBody>
          <a:bodyPr/>
          <a:lstStyle/>
          <a:p>
            <a:fld id="{7207C31D-0E15-4106-808E-E43AA8E985AE}" type="slidenum">
              <a:rPr lang="en-US" smtClean="0"/>
              <a:t>‹#›</a:t>
            </a:fld>
            <a:endParaRPr lang="en-US"/>
          </a:p>
        </p:txBody>
      </p:sp>
    </p:spTree>
    <p:extLst>
      <p:ext uri="{BB962C8B-B14F-4D97-AF65-F5344CB8AC3E}">
        <p14:creationId xmlns:p14="http://schemas.microsoft.com/office/powerpoint/2010/main" val="1702378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ED9EB-683A-4974-A571-FE33FF012A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37F705A-8606-4928-B71A-655214CB735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82281E2-234F-46F0-AB6A-01F4549DE97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EFA2AFE-9C62-4468-8E4A-ED24FA43A903}"/>
              </a:ext>
            </a:extLst>
          </p:cNvPr>
          <p:cNvSpPr>
            <a:spLocks noGrp="1"/>
          </p:cNvSpPr>
          <p:nvPr>
            <p:ph type="dt" sz="half" idx="10"/>
          </p:nvPr>
        </p:nvSpPr>
        <p:spPr/>
        <p:txBody>
          <a:bodyPr/>
          <a:lstStyle/>
          <a:p>
            <a:fld id="{9A508193-D44E-46AE-8211-77988F56CC31}" type="datetimeFigureOut">
              <a:rPr lang="en-US" smtClean="0"/>
              <a:t>10/14/2022</a:t>
            </a:fld>
            <a:endParaRPr lang="en-US"/>
          </a:p>
        </p:txBody>
      </p:sp>
      <p:sp>
        <p:nvSpPr>
          <p:cNvPr id="6" name="Footer Placeholder 5">
            <a:extLst>
              <a:ext uri="{FF2B5EF4-FFF2-40B4-BE49-F238E27FC236}">
                <a16:creationId xmlns:a16="http://schemas.microsoft.com/office/drawing/2014/main" id="{5FBF4766-83BF-4A72-A1C7-B9950C45C2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87CC31-9C32-4152-BC5D-C7C7894C797A}"/>
              </a:ext>
            </a:extLst>
          </p:cNvPr>
          <p:cNvSpPr>
            <a:spLocks noGrp="1"/>
          </p:cNvSpPr>
          <p:nvPr>
            <p:ph type="sldNum" sz="quarter" idx="12"/>
          </p:nvPr>
        </p:nvSpPr>
        <p:spPr/>
        <p:txBody>
          <a:bodyPr/>
          <a:lstStyle/>
          <a:p>
            <a:fld id="{7207C31D-0E15-4106-808E-E43AA8E985AE}" type="slidenum">
              <a:rPr lang="en-US" smtClean="0"/>
              <a:t>‹#›</a:t>
            </a:fld>
            <a:endParaRPr lang="en-US"/>
          </a:p>
        </p:txBody>
      </p:sp>
    </p:spTree>
    <p:extLst>
      <p:ext uri="{BB962C8B-B14F-4D97-AF65-F5344CB8AC3E}">
        <p14:creationId xmlns:p14="http://schemas.microsoft.com/office/powerpoint/2010/main" val="1775096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C7FFA-FE46-47E2-9CC4-CFBFD5D3EB3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9DFCC2-B74A-4315-86BC-C8839C479A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DC44130-58DF-4D32-94BD-DA73D24297C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43945E2-8289-4B8E-B052-49BF4F252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32E5B49-4323-48D1-9D9E-E7E9DE092DA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47DB3A6-90B5-4880-A91C-5AC8B0240E1A}"/>
              </a:ext>
            </a:extLst>
          </p:cNvPr>
          <p:cNvSpPr>
            <a:spLocks noGrp="1"/>
          </p:cNvSpPr>
          <p:nvPr>
            <p:ph type="dt" sz="half" idx="10"/>
          </p:nvPr>
        </p:nvSpPr>
        <p:spPr/>
        <p:txBody>
          <a:bodyPr/>
          <a:lstStyle/>
          <a:p>
            <a:fld id="{9A508193-D44E-46AE-8211-77988F56CC31}" type="datetimeFigureOut">
              <a:rPr lang="en-US" smtClean="0"/>
              <a:t>10/14/2022</a:t>
            </a:fld>
            <a:endParaRPr lang="en-US"/>
          </a:p>
        </p:txBody>
      </p:sp>
      <p:sp>
        <p:nvSpPr>
          <p:cNvPr id="8" name="Footer Placeholder 7">
            <a:extLst>
              <a:ext uri="{FF2B5EF4-FFF2-40B4-BE49-F238E27FC236}">
                <a16:creationId xmlns:a16="http://schemas.microsoft.com/office/drawing/2014/main" id="{144E6690-EDA1-4F15-B42B-3A31CECC3FB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82AF8C2-7D50-4AD1-9A1C-C3B35DBD5919}"/>
              </a:ext>
            </a:extLst>
          </p:cNvPr>
          <p:cNvSpPr>
            <a:spLocks noGrp="1"/>
          </p:cNvSpPr>
          <p:nvPr>
            <p:ph type="sldNum" sz="quarter" idx="12"/>
          </p:nvPr>
        </p:nvSpPr>
        <p:spPr/>
        <p:txBody>
          <a:bodyPr/>
          <a:lstStyle/>
          <a:p>
            <a:fld id="{7207C31D-0E15-4106-808E-E43AA8E985AE}" type="slidenum">
              <a:rPr lang="en-US" smtClean="0"/>
              <a:t>‹#›</a:t>
            </a:fld>
            <a:endParaRPr lang="en-US"/>
          </a:p>
        </p:txBody>
      </p:sp>
    </p:spTree>
    <p:extLst>
      <p:ext uri="{BB962C8B-B14F-4D97-AF65-F5344CB8AC3E}">
        <p14:creationId xmlns:p14="http://schemas.microsoft.com/office/powerpoint/2010/main" val="2583556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46077-163A-4477-973B-25E29BE0234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849D5C2-4751-433B-ACD6-5EEE1AE7F1D1}"/>
              </a:ext>
            </a:extLst>
          </p:cNvPr>
          <p:cNvSpPr>
            <a:spLocks noGrp="1"/>
          </p:cNvSpPr>
          <p:nvPr>
            <p:ph type="dt" sz="half" idx="10"/>
          </p:nvPr>
        </p:nvSpPr>
        <p:spPr/>
        <p:txBody>
          <a:bodyPr/>
          <a:lstStyle/>
          <a:p>
            <a:fld id="{9A508193-D44E-46AE-8211-77988F56CC31}" type="datetimeFigureOut">
              <a:rPr lang="en-US" smtClean="0"/>
              <a:t>10/14/2022</a:t>
            </a:fld>
            <a:endParaRPr lang="en-US"/>
          </a:p>
        </p:txBody>
      </p:sp>
      <p:sp>
        <p:nvSpPr>
          <p:cNvPr id="4" name="Footer Placeholder 3">
            <a:extLst>
              <a:ext uri="{FF2B5EF4-FFF2-40B4-BE49-F238E27FC236}">
                <a16:creationId xmlns:a16="http://schemas.microsoft.com/office/drawing/2014/main" id="{228C5177-E4FF-494F-AFAD-C244635282A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6A4F69C-F67C-45B4-BBFF-FB999F2EB98A}"/>
              </a:ext>
            </a:extLst>
          </p:cNvPr>
          <p:cNvSpPr>
            <a:spLocks noGrp="1"/>
          </p:cNvSpPr>
          <p:nvPr>
            <p:ph type="sldNum" sz="quarter" idx="12"/>
          </p:nvPr>
        </p:nvSpPr>
        <p:spPr/>
        <p:txBody>
          <a:bodyPr/>
          <a:lstStyle/>
          <a:p>
            <a:fld id="{7207C31D-0E15-4106-808E-E43AA8E985AE}" type="slidenum">
              <a:rPr lang="en-US" smtClean="0"/>
              <a:t>‹#›</a:t>
            </a:fld>
            <a:endParaRPr lang="en-US"/>
          </a:p>
        </p:txBody>
      </p:sp>
    </p:spTree>
    <p:extLst>
      <p:ext uri="{BB962C8B-B14F-4D97-AF65-F5344CB8AC3E}">
        <p14:creationId xmlns:p14="http://schemas.microsoft.com/office/powerpoint/2010/main" val="1892057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8F80551-ED0A-4FE3-AEB5-64D1F39FD12D}"/>
              </a:ext>
            </a:extLst>
          </p:cNvPr>
          <p:cNvSpPr>
            <a:spLocks noGrp="1"/>
          </p:cNvSpPr>
          <p:nvPr>
            <p:ph type="dt" sz="half" idx="10"/>
          </p:nvPr>
        </p:nvSpPr>
        <p:spPr/>
        <p:txBody>
          <a:bodyPr/>
          <a:lstStyle/>
          <a:p>
            <a:fld id="{9A508193-D44E-46AE-8211-77988F56CC31}" type="datetimeFigureOut">
              <a:rPr lang="en-US" smtClean="0"/>
              <a:t>10/14/2022</a:t>
            </a:fld>
            <a:endParaRPr lang="en-US"/>
          </a:p>
        </p:txBody>
      </p:sp>
      <p:sp>
        <p:nvSpPr>
          <p:cNvPr id="3" name="Footer Placeholder 2">
            <a:extLst>
              <a:ext uri="{FF2B5EF4-FFF2-40B4-BE49-F238E27FC236}">
                <a16:creationId xmlns:a16="http://schemas.microsoft.com/office/drawing/2014/main" id="{647E9656-B6F9-4703-8719-F0E2C73DA58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8EB0B5-8254-494B-B74C-0571D5BD3956}"/>
              </a:ext>
            </a:extLst>
          </p:cNvPr>
          <p:cNvSpPr>
            <a:spLocks noGrp="1"/>
          </p:cNvSpPr>
          <p:nvPr>
            <p:ph type="sldNum" sz="quarter" idx="12"/>
          </p:nvPr>
        </p:nvSpPr>
        <p:spPr/>
        <p:txBody>
          <a:bodyPr/>
          <a:lstStyle/>
          <a:p>
            <a:fld id="{7207C31D-0E15-4106-808E-E43AA8E985AE}" type="slidenum">
              <a:rPr lang="en-US" smtClean="0"/>
              <a:t>‹#›</a:t>
            </a:fld>
            <a:endParaRPr lang="en-US"/>
          </a:p>
        </p:txBody>
      </p:sp>
    </p:spTree>
    <p:extLst>
      <p:ext uri="{BB962C8B-B14F-4D97-AF65-F5344CB8AC3E}">
        <p14:creationId xmlns:p14="http://schemas.microsoft.com/office/powerpoint/2010/main" val="3453760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A8785F-9564-4134-8C63-C10CBE19EB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31D879C-13B8-42B2-A904-63197D773B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4ABC517-9948-4908-9170-C317457B83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DAF7F94-0D81-4B44-952D-3417FB1470CB}"/>
              </a:ext>
            </a:extLst>
          </p:cNvPr>
          <p:cNvSpPr>
            <a:spLocks noGrp="1"/>
          </p:cNvSpPr>
          <p:nvPr>
            <p:ph type="dt" sz="half" idx="10"/>
          </p:nvPr>
        </p:nvSpPr>
        <p:spPr/>
        <p:txBody>
          <a:bodyPr/>
          <a:lstStyle/>
          <a:p>
            <a:fld id="{9A508193-D44E-46AE-8211-77988F56CC31}" type="datetimeFigureOut">
              <a:rPr lang="en-US" smtClean="0"/>
              <a:t>10/14/2022</a:t>
            </a:fld>
            <a:endParaRPr lang="en-US"/>
          </a:p>
        </p:txBody>
      </p:sp>
      <p:sp>
        <p:nvSpPr>
          <p:cNvPr id="6" name="Footer Placeholder 5">
            <a:extLst>
              <a:ext uri="{FF2B5EF4-FFF2-40B4-BE49-F238E27FC236}">
                <a16:creationId xmlns:a16="http://schemas.microsoft.com/office/drawing/2014/main" id="{2752851F-4897-4F94-9AFE-A4FC6BF928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86F760-AE18-4E5D-B6FE-8C6367D9A9B6}"/>
              </a:ext>
            </a:extLst>
          </p:cNvPr>
          <p:cNvSpPr>
            <a:spLocks noGrp="1"/>
          </p:cNvSpPr>
          <p:nvPr>
            <p:ph type="sldNum" sz="quarter" idx="12"/>
          </p:nvPr>
        </p:nvSpPr>
        <p:spPr/>
        <p:txBody>
          <a:bodyPr/>
          <a:lstStyle/>
          <a:p>
            <a:fld id="{7207C31D-0E15-4106-808E-E43AA8E985AE}" type="slidenum">
              <a:rPr lang="en-US" smtClean="0"/>
              <a:t>‹#›</a:t>
            </a:fld>
            <a:endParaRPr lang="en-US"/>
          </a:p>
        </p:txBody>
      </p:sp>
    </p:spTree>
    <p:extLst>
      <p:ext uri="{BB962C8B-B14F-4D97-AF65-F5344CB8AC3E}">
        <p14:creationId xmlns:p14="http://schemas.microsoft.com/office/powerpoint/2010/main" val="452268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CDF78-2021-4A0F-A6D2-7CF24F170F9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A3B378A-B6A5-45A5-A0B0-5D8D0BAC81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471FE66-4555-475D-9706-F229BCB7BC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523767-2031-4011-97E9-53235D41FB88}"/>
              </a:ext>
            </a:extLst>
          </p:cNvPr>
          <p:cNvSpPr>
            <a:spLocks noGrp="1"/>
          </p:cNvSpPr>
          <p:nvPr>
            <p:ph type="dt" sz="half" idx="10"/>
          </p:nvPr>
        </p:nvSpPr>
        <p:spPr/>
        <p:txBody>
          <a:bodyPr/>
          <a:lstStyle/>
          <a:p>
            <a:fld id="{9A508193-D44E-46AE-8211-77988F56CC31}" type="datetimeFigureOut">
              <a:rPr lang="en-US" smtClean="0"/>
              <a:t>10/14/2022</a:t>
            </a:fld>
            <a:endParaRPr lang="en-US"/>
          </a:p>
        </p:txBody>
      </p:sp>
      <p:sp>
        <p:nvSpPr>
          <p:cNvPr id="6" name="Footer Placeholder 5">
            <a:extLst>
              <a:ext uri="{FF2B5EF4-FFF2-40B4-BE49-F238E27FC236}">
                <a16:creationId xmlns:a16="http://schemas.microsoft.com/office/drawing/2014/main" id="{6895A244-8544-4A01-9DD3-BCEC51A4E3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52186A1-2BD6-4493-9561-DFDC993F6EBD}"/>
              </a:ext>
            </a:extLst>
          </p:cNvPr>
          <p:cNvSpPr>
            <a:spLocks noGrp="1"/>
          </p:cNvSpPr>
          <p:nvPr>
            <p:ph type="sldNum" sz="quarter" idx="12"/>
          </p:nvPr>
        </p:nvSpPr>
        <p:spPr/>
        <p:txBody>
          <a:bodyPr/>
          <a:lstStyle/>
          <a:p>
            <a:fld id="{7207C31D-0E15-4106-808E-E43AA8E985AE}" type="slidenum">
              <a:rPr lang="en-US" smtClean="0"/>
              <a:t>‹#›</a:t>
            </a:fld>
            <a:endParaRPr lang="en-US"/>
          </a:p>
        </p:txBody>
      </p:sp>
    </p:spTree>
    <p:extLst>
      <p:ext uri="{BB962C8B-B14F-4D97-AF65-F5344CB8AC3E}">
        <p14:creationId xmlns:p14="http://schemas.microsoft.com/office/powerpoint/2010/main" val="2735576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954E25-AD94-48F3-86B8-99D13DF53C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05BADC-8ACE-43A4-A748-882E79E24A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DC383A-15AA-4720-B629-3CA1D2BA84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508193-D44E-46AE-8211-77988F56CC31}" type="datetimeFigureOut">
              <a:rPr lang="en-US" smtClean="0"/>
              <a:t>10/14/2022</a:t>
            </a:fld>
            <a:endParaRPr lang="en-US"/>
          </a:p>
        </p:txBody>
      </p:sp>
      <p:sp>
        <p:nvSpPr>
          <p:cNvPr id="5" name="Footer Placeholder 4">
            <a:extLst>
              <a:ext uri="{FF2B5EF4-FFF2-40B4-BE49-F238E27FC236}">
                <a16:creationId xmlns:a16="http://schemas.microsoft.com/office/drawing/2014/main" id="{BF5F5EB3-E29B-4B70-A738-268FCAFE55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4158D4F-7780-40CE-A17B-2D1E2AC22A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07C31D-0E15-4106-808E-E43AA8E985AE}" type="slidenum">
              <a:rPr lang="en-US" smtClean="0"/>
              <a:t>‹#›</a:t>
            </a:fld>
            <a:endParaRPr lang="en-US"/>
          </a:p>
        </p:txBody>
      </p:sp>
    </p:spTree>
    <p:extLst>
      <p:ext uri="{BB962C8B-B14F-4D97-AF65-F5344CB8AC3E}">
        <p14:creationId xmlns:p14="http://schemas.microsoft.com/office/powerpoint/2010/main" val="2078806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4" r:id="rId13"/>
    <p:sldLayoutId id="2147483666" r:id="rId14"/>
    <p:sldLayoutId id="2147483667" r:id="rId15"/>
    <p:sldLayoutId id="2147483668" r:id="rId16"/>
    <p:sldLayoutId id="2147483669" r:id="rId17"/>
    <p:sldLayoutId id="2147483670"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microsoft.com/office/2007/relationships/hdphoto" Target="../media/hdphoto5.wdp"/><Relationship Id="rId18" Type="http://schemas.openxmlformats.org/officeDocument/2006/relationships/image" Target="../media/image11.png"/><Relationship Id="rId3" Type="http://schemas.openxmlformats.org/officeDocument/2006/relationships/image" Target="../media/image3.png"/><Relationship Id="rId7" Type="http://schemas.openxmlformats.org/officeDocument/2006/relationships/image" Target="../media/image5.jpeg"/><Relationship Id="rId12" Type="http://schemas.openxmlformats.org/officeDocument/2006/relationships/image" Target="../media/image8.png"/><Relationship Id="rId17" Type="http://schemas.microsoft.com/office/2007/relationships/hdphoto" Target="../media/hdphoto7.wdp"/><Relationship Id="rId2" Type="http://schemas.openxmlformats.org/officeDocument/2006/relationships/notesSlide" Target="../notesSlides/notesSlide1.xml"/><Relationship Id="rId16" Type="http://schemas.openxmlformats.org/officeDocument/2006/relationships/image" Target="../media/image10.png"/><Relationship Id="rId1" Type="http://schemas.openxmlformats.org/officeDocument/2006/relationships/slideLayout" Target="../slideLayouts/slideLayout7.xml"/><Relationship Id="rId6" Type="http://schemas.microsoft.com/office/2007/relationships/hdphoto" Target="../media/hdphoto2.wdp"/><Relationship Id="rId11" Type="http://schemas.microsoft.com/office/2007/relationships/hdphoto" Target="../media/hdphoto4.wdp"/><Relationship Id="rId5" Type="http://schemas.openxmlformats.org/officeDocument/2006/relationships/image" Target="../media/image4.png"/><Relationship Id="rId15" Type="http://schemas.microsoft.com/office/2007/relationships/hdphoto" Target="../media/hdphoto6.wdp"/><Relationship Id="rId10" Type="http://schemas.openxmlformats.org/officeDocument/2006/relationships/image" Target="../media/image7.png"/><Relationship Id="rId4" Type="http://schemas.microsoft.com/office/2007/relationships/hdphoto" Target="../media/hdphoto1.wdp"/><Relationship Id="rId9" Type="http://schemas.microsoft.com/office/2007/relationships/hdphoto" Target="../media/hdphoto3.wdp"/><Relationship Id="rId1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hyperlink" Target="https://www.youtube.com/watch?v=xSxMg0T7zHw" TargetMode="External"/><Relationship Id="rId13" Type="http://schemas.openxmlformats.org/officeDocument/2006/relationships/image" Target="../media/image52.png"/><Relationship Id="rId3" Type="http://schemas.microsoft.com/office/2007/relationships/hdphoto" Target="../media/hdphoto8.wdp"/><Relationship Id="rId7" Type="http://schemas.openxmlformats.org/officeDocument/2006/relationships/image" Target="../media/image48.png"/><Relationship Id="rId12"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1.xml"/><Relationship Id="rId6" Type="http://schemas.openxmlformats.org/officeDocument/2006/relationships/hyperlink" Target="https://www.youtube.com/watch?v=8bLYrFxg18Y&amp;t=55s" TargetMode="External"/><Relationship Id="rId11" Type="http://schemas.openxmlformats.org/officeDocument/2006/relationships/image" Target="../media/image50.png"/><Relationship Id="rId5" Type="http://schemas.microsoft.com/office/2007/relationships/hdphoto" Target="../media/hdphoto9.wdp"/><Relationship Id="rId15" Type="http://schemas.openxmlformats.org/officeDocument/2006/relationships/image" Target="../media/image53.png"/><Relationship Id="rId10" Type="http://schemas.openxmlformats.org/officeDocument/2006/relationships/hyperlink" Target="https://www.refoam.com/" TargetMode="External"/><Relationship Id="rId4" Type="http://schemas.openxmlformats.org/officeDocument/2006/relationships/image" Target="../media/image47.png"/><Relationship Id="rId9" Type="http://schemas.openxmlformats.org/officeDocument/2006/relationships/image" Target="../media/image49.jpeg"/><Relationship Id="rId14" Type="http://schemas.microsoft.com/office/2007/relationships/hdphoto" Target="../media/hdphoto10.wdp"/></Relationships>
</file>

<file path=ppt/slides/_rels/slide1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hyperlink" Target="http://epsindustry.org/sites/default/files/EPS%20Mail%20Back%20Locations%202021_0.pdf" TargetMode="External"/><Relationship Id="rId4" Type="http://schemas.openxmlformats.org/officeDocument/2006/relationships/hyperlink" Target="http://epsindustry.org/eps-recycling-map"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jpeg"/><Relationship Id="rId7" Type="http://schemas.openxmlformats.org/officeDocument/2006/relationships/image" Target="../media/image60.jpe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59.jpeg"/><Relationship Id="rId5" Type="http://schemas.openxmlformats.org/officeDocument/2006/relationships/image" Target="../media/image58.png"/><Relationship Id="rId10" Type="http://schemas.openxmlformats.org/officeDocument/2006/relationships/image" Target="../media/image63.jpeg"/><Relationship Id="rId4" Type="http://schemas.openxmlformats.org/officeDocument/2006/relationships/image" Target="../media/image57.jpeg"/><Relationship Id="rId9" Type="http://schemas.openxmlformats.org/officeDocument/2006/relationships/image" Target="../media/image62.jpeg"/></Relationships>
</file>

<file path=ppt/slides/_rels/slide1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1.xml"/><Relationship Id="rId5" Type="http://schemas.openxmlformats.org/officeDocument/2006/relationships/image" Target="../media/image69.jpeg"/><Relationship Id="rId4" Type="http://schemas.openxmlformats.org/officeDocument/2006/relationships/image" Target="../media/image68.jpe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9.jpeg"/><Relationship Id="rId7" Type="http://schemas.openxmlformats.org/officeDocument/2006/relationships/hyperlink" Target="https://epsindustry.sharepoint.com/EPS%20INDUSTRY%20ALLIANCE/Sustainability/Recycling%20Rate%20Reports/2019/2019%20U.S.%20EPS%20Recycling%20Report.pdf" TargetMode="External"/><Relationship Id="rId2" Type="http://schemas.openxmlformats.org/officeDocument/2006/relationships/hyperlink" Target="https://epsindustry.sharepoint.com/EPS%20INDUSTRY%20ALLIANCE/Sustainability/Cold%20Chain%20Bulletin/EPS%20Cold%20Chain%20Solutions%208.5x11.pdf" TargetMode="External"/><Relationship Id="rId1" Type="http://schemas.openxmlformats.org/officeDocument/2006/relationships/slideLayout" Target="../slideLayouts/slideLayout2.xml"/><Relationship Id="rId6" Type="http://schemas.openxmlformats.org/officeDocument/2006/relationships/image" Target="../media/image81.jpeg"/><Relationship Id="rId11" Type="http://schemas.openxmlformats.org/officeDocument/2006/relationships/image" Target="../media/image84.png"/><Relationship Id="rId5" Type="http://schemas.openxmlformats.org/officeDocument/2006/relationships/hyperlink" Target="https://epsindustry.sharepoint.com/EPS%20INDUSTRY%20ALLIANCE/Issues%20Management/Competitive%20Claims/Costco/EPS%20EPR%20for%20Cold%20Chain%20Seafood%20-%20Single%20Pages.pdf" TargetMode="External"/><Relationship Id="rId10" Type="http://schemas.openxmlformats.org/officeDocument/2006/relationships/hyperlink" Target="http://www.epspackaging.org/index.php?option=com_content&amp;view=article&amp;id=37&amp;Itemid=38" TargetMode="External"/><Relationship Id="rId4" Type="http://schemas.openxmlformats.org/officeDocument/2006/relationships/image" Target="../media/image80.png"/><Relationship Id="rId9" Type="http://schemas.openxmlformats.org/officeDocument/2006/relationships/image" Target="../media/image83.png"/></Relationships>
</file>

<file path=ppt/slides/_rels/slide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slideLayout" Target="../slideLayouts/slideLayout7.xml"/><Relationship Id="rId1" Type="http://schemas.openxmlformats.org/officeDocument/2006/relationships/video" Target="https://www.youtube.com/embed/lUxx0Oy6tWo?feature=oembed" TargetMode="External"/></Relationships>
</file>

<file path=ppt/slides/_rels/slide31.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6.jpeg"/><Relationship Id="rId7" Type="http://schemas.openxmlformats.org/officeDocument/2006/relationships/image" Target="../media/image30.jpeg"/><Relationship Id="rId12" Type="http://schemas.openxmlformats.org/officeDocument/2006/relationships/image" Target="../media/image35.png"/><Relationship Id="rId17" Type="http://schemas.openxmlformats.org/officeDocument/2006/relationships/image" Target="../media/image40.png"/><Relationship Id="rId2" Type="http://schemas.openxmlformats.org/officeDocument/2006/relationships/notesSlide" Target="../notesSlides/notesSlide5.xml"/><Relationship Id="rId16" Type="http://schemas.openxmlformats.org/officeDocument/2006/relationships/image" Target="../media/image39.png"/><Relationship Id="rId1" Type="http://schemas.openxmlformats.org/officeDocument/2006/relationships/slideLayout" Target="../slideLayouts/slideLayout18.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jpeg"/><Relationship Id="rId15" Type="http://schemas.openxmlformats.org/officeDocument/2006/relationships/image" Target="../media/image38.pn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jpeg"/><Relationship Id="rId1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4545B0CD-0FF5-4078-9092-334C60E3CDEA}"/>
              </a:ext>
            </a:extLst>
          </p:cNvPr>
          <p:cNvSpPr/>
          <p:nvPr/>
        </p:nvSpPr>
        <p:spPr>
          <a:xfrm>
            <a:off x="427597" y="416894"/>
            <a:ext cx="7206749" cy="60242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CD2717EC-980D-3A23-6F71-59452A787CD4}"/>
              </a:ext>
            </a:extLst>
          </p:cNvPr>
          <p:cNvGrpSpPr/>
          <p:nvPr/>
        </p:nvGrpSpPr>
        <p:grpSpPr>
          <a:xfrm>
            <a:off x="581634" y="596177"/>
            <a:ext cx="11610366" cy="5702934"/>
            <a:chOff x="581634" y="596177"/>
            <a:chExt cx="11610366" cy="5702934"/>
          </a:xfrm>
        </p:grpSpPr>
        <p:sp>
          <p:nvSpPr>
            <p:cNvPr id="2" name="Rectangle 1">
              <a:extLst>
                <a:ext uri="{FF2B5EF4-FFF2-40B4-BE49-F238E27FC236}">
                  <a16:creationId xmlns:a16="http://schemas.microsoft.com/office/drawing/2014/main" id="{D6F3429C-5CA7-4A83-858D-97D778DD78CD}"/>
                </a:ext>
              </a:extLst>
            </p:cNvPr>
            <p:cNvSpPr/>
            <p:nvPr/>
          </p:nvSpPr>
          <p:spPr>
            <a:xfrm>
              <a:off x="7634346" y="614635"/>
              <a:ext cx="4520322" cy="5679322"/>
            </a:xfrm>
            <a:prstGeom prst="rect">
              <a:avLst/>
            </a:prstGeom>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pic>
          <p:nvPicPr>
            <p:cNvPr id="25" name="Picture 24" descr="A person taking a selfie in a mirror&#10;&#10;Description automatically generated with medium confidence">
              <a:extLst>
                <a:ext uri="{FF2B5EF4-FFF2-40B4-BE49-F238E27FC236}">
                  <a16:creationId xmlns:a16="http://schemas.microsoft.com/office/drawing/2014/main" id="{2F5AF0C6-E218-46B2-AF6A-1E5B967BFE97}"/>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tretch>
              <a:fillRect/>
            </a:stretch>
          </p:blipFill>
          <p:spPr>
            <a:xfrm>
              <a:off x="610756" y="596177"/>
              <a:ext cx="2998840" cy="2976574"/>
            </a:xfrm>
            <a:prstGeom prst="rect">
              <a:avLst/>
            </a:prstGeom>
          </p:spPr>
        </p:pic>
        <p:pic>
          <p:nvPicPr>
            <p:cNvPr id="30" name="Picture 29" descr="A picture containing indoor, person, counter, meal&#10;&#10;Description automatically generated">
              <a:extLst>
                <a:ext uri="{FF2B5EF4-FFF2-40B4-BE49-F238E27FC236}">
                  <a16:creationId xmlns:a16="http://schemas.microsoft.com/office/drawing/2014/main" id="{BFF5BA22-437E-440A-B2BA-312FACFBDCF6}"/>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tretch>
              <a:fillRect/>
            </a:stretch>
          </p:blipFill>
          <p:spPr>
            <a:xfrm>
              <a:off x="581634" y="3752216"/>
              <a:ext cx="2546895" cy="2546895"/>
            </a:xfrm>
            <a:prstGeom prst="rect">
              <a:avLst/>
            </a:prstGeom>
          </p:spPr>
        </p:pic>
        <p:pic>
          <p:nvPicPr>
            <p:cNvPr id="32" name="Picture 31" descr="A person wearing a mask&#10;&#10;Description automatically generated with low confidence">
              <a:extLst>
                <a:ext uri="{FF2B5EF4-FFF2-40B4-BE49-F238E27FC236}">
                  <a16:creationId xmlns:a16="http://schemas.microsoft.com/office/drawing/2014/main" id="{22C0A2E6-B187-432A-B420-760EF880F648}"/>
                </a:ext>
              </a:extLst>
            </p:cNvPr>
            <p:cNvPicPr>
              <a:picLocks noChangeAspect="1"/>
            </p:cNvPicPr>
            <p:nvPr/>
          </p:nvPicPr>
          <p:blipFill rotWithShape="1">
            <a:blip r:embed="rId7">
              <a:extLst>
                <a:ext uri="{28A0092B-C50C-407E-A947-70E740481C1C}">
                  <a14:useLocalDpi xmlns:a14="http://schemas.microsoft.com/office/drawing/2010/main" val="0"/>
                </a:ext>
              </a:extLst>
            </a:blip>
            <a:srcRect l="24700" b="-2379"/>
            <a:stretch/>
          </p:blipFill>
          <p:spPr>
            <a:xfrm>
              <a:off x="3774018" y="614635"/>
              <a:ext cx="1517989" cy="1375924"/>
            </a:xfrm>
            <a:prstGeom prst="rect">
              <a:avLst/>
            </a:prstGeom>
          </p:spPr>
        </p:pic>
        <p:pic>
          <p:nvPicPr>
            <p:cNvPr id="34" name="Picture 33">
              <a:extLst>
                <a:ext uri="{FF2B5EF4-FFF2-40B4-BE49-F238E27FC236}">
                  <a16:creationId xmlns:a16="http://schemas.microsoft.com/office/drawing/2014/main" id="{509AE388-B42E-4C96-BFB3-9838D09704E2}"/>
                </a:ext>
              </a:extLst>
            </p:cNvPr>
            <p:cNvPicPr>
              <a:picLocks noChangeAspect="1"/>
            </p:cNvPicPr>
            <p:nvPr/>
          </p:nvPicPr>
          <p:blipFill>
            <a:blip r:embed="rId8">
              <a:extLst>
                <a:ext uri="{BEBA8EAE-BF5A-486C-A8C5-ECC9F3942E4B}">
                  <a14:imgProps xmlns:a14="http://schemas.microsoft.com/office/drawing/2010/main">
                    <a14:imgLayer r:embed="rId9">
                      <a14:imgEffect>
                        <a14:sharpenSoften amount="25000"/>
                      </a14:imgEffect>
                    </a14:imgLayer>
                  </a14:imgProps>
                </a:ext>
                <a:ext uri="{28A0092B-C50C-407E-A947-70E740481C1C}">
                  <a14:useLocalDpi xmlns:a14="http://schemas.microsoft.com/office/drawing/2010/main" val="0"/>
                </a:ext>
              </a:extLst>
            </a:blip>
            <a:srcRect/>
            <a:stretch/>
          </p:blipFill>
          <p:spPr>
            <a:xfrm>
              <a:off x="3774018" y="2102908"/>
              <a:ext cx="2176834" cy="1451222"/>
            </a:xfrm>
            <a:prstGeom prst="rect">
              <a:avLst/>
            </a:prstGeom>
          </p:spPr>
        </p:pic>
        <p:pic>
          <p:nvPicPr>
            <p:cNvPr id="38" name="Picture 37">
              <a:extLst>
                <a:ext uri="{FF2B5EF4-FFF2-40B4-BE49-F238E27FC236}">
                  <a16:creationId xmlns:a16="http://schemas.microsoft.com/office/drawing/2014/main" id="{C6EF8AFD-0068-49AF-BFEB-0C788E9A5965}"/>
                </a:ext>
              </a:extLst>
            </p:cNvPr>
            <p:cNvPicPr>
              <a:picLocks noChangeAspect="1"/>
            </p:cNvPicPr>
            <p:nvPr/>
          </p:nvPicPr>
          <p:blipFill>
            <a:blip r:embed="rId10">
              <a:extLst>
                <a:ext uri="{BEBA8EAE-BF5A-486C-A8C5-ECC9F3942E4B}">
                  <a14:imgProps xmlns:a14="http://schemas.microsoft.com/office/drawing/2010/main">
                    <a14:imgLayer r:embed="rId11">
                      <a14:imgEffect>
                        <a14:sharpenSoften amount="25000"/>
                      </a14:imgEffect>
                    </a14:imgLayer>
                  </a14:imgProps>
                </a:ext>
                <a:ext uri="{28A0092B-C50C-407E-A947-70E740481C1C}">
                  <a14:useLocalDpi xmlns:a14="http://schemas.microsoft.com/office/drawing/2010/main" val="0"/>
                </a:ext>
              </a:extLst>
            </a:blip>
            <a:srcRect/>
            <a:stretch/>
          </p:blipFill>
          <p:spPr>
            <a:xfrm>
              <a:off x="5144038" y="3738213"/>
              <a:ext cx="2315972" cy="2547531"/>
            </a:xfrm>
            <a:prstGeom prst="rect">
              <a:avLst/>
            </a:prstGeom>
          </p:spPr>
        </p:pic>
        <p:pic>
          <p:nvPicPr>
            <p:cNvPr id="44" name="Picture 43" descr="A person writing on a piece of paper&#10;&#10;Description automatically generated with medium confidence">
              <a:extLst>
                <a:ext uri="{FF2B5EF4-FFF2-40B4-BE49-F238E27FC236}">
                  <a16:creationId xmlns:a16="http://schemas.microsoft.com/office/drawing/2014/main" id="{9583C4B5-F2C0-4114-B7FA-BA877918EFF3}"/>
                </a:ext>
              </a:extLst>
            </p:cNvPr>
            <p:cNvPicPr>
              <a:picLocks noChangeAspect="1"/>
            </p:cNvPicPr>
            <p:nvPr/>
          </p:nvPicPr>
          <p:blipFill>
            <a:blip r:embed="rId12">
              <a:extLst>
                <a:ext uri="{BEBA8EAE-BF5A-486C-A8C5-ECC9F3942E4B}">
                  <a14:imgProps xmlns:a14="http://schemas.microsoft.com/office/drawing/2010/main">
                    <a14:imgLayer r:embed="rId13">
                      <a14:imgEffect>
                        <a14:sharpenSoften amount="25000"/>
                      </a14:imgEffect>
                    </a14:imgLayer>
                  </a14:imgProps>
                </a:ext>
                <a:ext uri="{28A0092B-C50C-407E-A947-70E740481C1C}">
                  <a14:useLocalDpi xmlns:a14="http://schemas.microsoft.com/office/drawing/2010/main" val="0"/>
                </a:ext>
              </a:extLst>
            </a:blip>
            <a:stretch>
              <a:fillRect/>
            </a:stretch>
          </p:blipFill>
          <p:spPr>
            <a:xfrm>
              <a:off x="5456429" y="596177"/>
              <a:ext cx="2023245" cy="1349714"/>
            </a:xfrm>
            <a:prstGeom prst="rect">
              <a:avLst/>
            </a:prstGeom>
          </p:spPr>
        </p:pic>
        <p:pic>
          <p:nvPicPr>
            <p:cNvPr id="46" name="Picture 45" descr="A picture containing indoor, person, wall, floor&#10;&#10;Description automatically generated">
              <a:extLst>
                <a:ext uri="{FF2B5EF4-FFF2-40B4-BE49-F238E27FC236}">
                  <a16:creationId xmlns:a16="http://schemas.microsoft.com/office/drawing/2014/main" id="{14F8A0A6-5E2C-4B2D-839E-CC692644CF5F}"/>
                </a:ext>
              </a:extLst>
            </p:cNvPr>
            <p:cNvPicPr>
              <a:picLocks noChangeAspect="1"/>
            </p:cNvPicPr>
            <p:nvPr/>
          </p:nvPicPr>
          <p:blipFill rotWithShape="1">
            <a:blip r:embed="rId14">
              <a:extLst>
                <a:ext uri="{BEBA8EAE-BF5A-486C-A8C5-ECC9F3942E4B}">
                  <a14:imgProps xmlns:a14="http://schemas.microsoft.com/office/drawing/2010/main">
                    <a14:imgLayer r:embed="rId15">
                      <a14:imgEffect>
                        <a14:sharpenSoften amount="25000"/>
                      </a14:imgEffect>
                      <a14:imgEffect>
                        <a14:saturation sat="66000"/>
                      </a14:imgEffect>
                    </a14:imgLayer>
                  </a14:imgProps>
                </a:ext>
                <a:ext uri="{28A0092B-C50C-407E-A947-70E740481C1C}">
                  <a14:useLocalDpi xmlns:a14="http://schemas.microsoft.com/office/drawing/2010/main" val="0"/>
                </a:ext>
              </a:extLst>
            </a:blip>
            <a:srcRect t="1589" r="14927" b="3620"/>
            <a:stretch/>
          </p:blipFill>
          <p:spPr>
            <a:xfrm>
              <a:off x="3369318" y="3752216"/>
              <a:ext cx="1529857" cy="2541741"/>
            </a:xfrm>
            <a:prstGeom prst="rect">
              <a:avLst/>
            </a:prstGeom>
          </p:spPr>
        </p:pic>
        <p:pic>
          <p:nvPicPr>
            <p:cNvPr id="48" name="Picture 47" descr="A person holding a fish&#10;&#10;Description automatically generated with medium confidence">
              <a:extLst>
                <a:ext uri="{FF2B5EF4-FFF2-40B4-BE49-F238E27FC236}">
                  <a16:creationId xmlns:a16="http://schemas.microsoft.com/office/drawing/2014/main" id="{87B229AC-0AC9-49E9-A262-85CA668FE84A}"/>
                </a:ext>
              </a:extLst>
            </p:cNvPr>
            <p:cNvPicPr>
              <a:picLocks noChangeAspect="1"/>
            </p:cNvPicPr>
            <p:nvPr/>
          </p:nvPicPr>
          <p:blipFill rotWithShape="1">
            <a:blip r:embed="rId16">
              <a:extLst>
                <a:ext uri="{BEBA8EAE-BF5A-486C-A8C5-ECC9F3942E4B}">
                  <a14:imgProps xmlns:a14="http://schemas.microsoft.com/office/drawing/2010/main">
                    <a14:imgLayer r:embed="rId17">
                      <a14:imgEffect>
                        <a14:sharpenSoften amount="25000"/>
                      </a14:imgEffect>
                    </a14:imgLayer>
                  </a14:imgProps>
                </a:ext>
                <a:ext uri="{28A0092B-C50C-407E-A947-70E740481C1C}">
                  <a14:useLocalDpi xmlns:a14="http://schemas.microsoft.com/office/drawing/2010/main" val="0"/>
                </a:ext>
              </a:extLst>
            </a:blip>
            <a:srcRect t="11717" r="4194" b="15927"/>
            <a:stretch/>
          </p:blipFill>
          <p:spPr>
            <a:xfrm>
              <a:off x="6086151" y="2108993"/>
              <a:ext cx="1364401" cy="1428813"/>
            </a:xfrm>
            <a:prstGeom prst="rect">
              <a:avLst/>
            </a:prstGeom>
          </p:spPr>
        </p:pic>
        <p:sp>
          <p:nvSpPr>
            <p:cNvPr id="50" name="TextBox 49">
              <a:extLst>
                <a:ext uri="{FF2B5EF4-FFF2-40B4-BE49-F238E27FC236}">
                  <a16:creationId xmlns:a16="http://schemas.microsoft.com/office/drawing/2014/main" id="{EDFF9240-26E6-4B0E-AAC9-338F88E58909}"/>
                </a:ext>
              </a:extLst>
            </p:cNvPr>
            <p:cNvSpPr txBox="1"/>
            <p:nvPr/>
          </p:nvSpPr>
          <p:spPr>
            <a:xfrm>
              <a:off x="7671678" y="1860776"/>
              <a:ext cx="4520322" cy="1877437"/>
            </a:xfrm>
            <a:prstGeom prst="rect">
              <a:avLst/>
            </a:prstGeom>
            <a:noFill/>
          </p:spPr>
          <p:txBody>
            <a:bodyPr wrap="square" rtlCol="0">
              <a:spAutoFit/>
            </a:bodyPr>
            <a:lstStyle/>
            <a:p>
              <a:pPr>
                <a:spcBef>
                  <a:spcPts val="600"/>
                </a:spcBef>
                <a:spcAft>
                  <a:spcPts val="600"/>
                </a:spcAft>
              </a:pPr>
              <a:r>
                <a:rPr lang="en-US" sz="4600">
                  <a:solidFill>
                    <a:schemeClr val="bg1"/>
                  </a:solidFill>
                  <a:latin typeface="+mj-lt"/>
                </a:rPr>
                <a:t>Circular Economy for EPS Packaging</a:t>
              </a:r>
            </a:p>
            <a:p>
              <a:pPr>
                <a:spcBef>
                  <a:spcPts val="600"/>
                </a:spcBef>
                <a:spcAft>
                  <a:spcPts val="600"/>
                </a:spcAft>
              </a:pPr>
              <a:r>
                <a:rPr lang="en-US" sz="1400">
                  <a:solidFill>
                    <a:srgbClr val="CCCC00"/>
                  </a:solidFill>
                  <a:latin typeface="Avenir Next LT Pro" panose="020B0504020202020204" pitchFamily="34" charset="0"/>
                </a:rPr>
                <a:t>Making the Right Decision for the Environment</a:t>
              </a:r>
            </a:p>
          </p:txBody>
        </p:sp>
        <p:pic>
          <p:nvPicPr>
            <p:cNvPr id="51" name="Picture 50">
              <a:extLst>
                <a:ext uri="{FF2B5EF4-FFF2-40B4-BE49-F238E27FC236}">
                  <a16:creationId xmlns:a16="http://schemas.microsoft.com/office/drawing/2014/main" id="{2A9DDE98-34C9-4A5F-BE23-E0A04D8227DC}"/>
                </a:ext>
              </a:extLst>
            </p:cNvPr>
            <p:cNvPicPr>
              <a:picLocks noChangeAspect="1"/>
            </p:cNvPicPr>
            <p:nvPr/>
          </p:nvPicPr>
          <p:blipFill>
            <a:blip r:embed="rId18">
              <a:extLst>
                <a:ext uri="{28A0092B-C50C-407E-A947-70E740481C1C}">
                  <a14:useLocalDpi xmlns:a14="http://schemas.microsoft.com/office/drawing/2010/main" val="0"/>
                </a:ext>
              </a:extLst>
            </a:blip>
            <a:srcRect/>
            <a:stretch/>
          </p:blipFill>
          <p:spPr>
            <a:xfrm>
              <a:off x="7763702" y="5482364"/>
              <a:ext cx="962338" cy="495603"/>
            </a:xfrm>
            <a:prstGeom prst="rect">
              <a:avLst/>
            </a:prstGeom>
          </p:spPr>
        </p:pic>
        <p:sp>
          <p:nvSpPr>
            <p:cNvPr id="52" name="TextBox 51">
              <a:extLst>
                <a:ext uri="{FF2B5EF4-FFF2-40B4-BE49-F238E27FC236}">
                  <a16:creationId xmlns:a16="http://schemas.microsoft.com/office/drawing/2014/main" id="{FAA14ED7-1AB9-4BAD-9A88-8261F9450CF5}"/>
                </a:ext>
              </a:extLst>
            </p:cNvPr>
            <p:cNvSpPr txBox="1"/>
            <p:nvPr/>
          </p:nvSpPr>
          <p:spPr>
            <a:xfrm>
              <a:off x="7763702" y="5977967"/>
              <a:ext cx="1379802" cy="276999"/>
            </a:xfrm>
            <a:prstGeom prst="rect">
              <a:avLst/>
            </a:prstGeom>
            <a:noFill/>
          </p:spPr>
          <p:txBody>
            <a:bodyPr wrap="square" rtlCol="0">
              <a:spAutoFit/>
            </a:bodyPr>
            <a:lstStyle/>
            <a:p>
              <a:r>
                <a:rPr lang="en-US" sz="1200">
                  <a:solidFill>
                    <a:schemeClr val="bg1"/>
                  </a:solidFill>
                  <a:latin typeface="+mj-lt"/>
                </a:rPr>
                <a:t>April 2022</a:t>
              </a:r>
            </a:p>
          </p:txBody>
        </p:sp>
      </p:grpSp>
    </p:spTree>
    <p:extLst>
      <p:ext uri="{BB962C8B-B14F-4D97-AF65-F5344CB8AC3E}">
        <p14:creationId xmlns:p14="http://schemas.microsoft.com/office/powerpoint/2010/main" val="24396561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2" descr="Image result for fish delivery infographic">
            <a:extLst>
              <a:ext uri="{FF2B5EF4-FFF2-40B4-BE49-F238E27FC236}">
                <a16:creationId xmlns:a16="http://schemas.microsoft.com/office/drawing/2014/main" id="{95B5F702-9750-4B98-934B-833277FD50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9217" y="1571624"/>
            <a:ext cx="6150867" cy="4400537"/>
          </a:xfrm>
          <a:prstGeom prst="rect">
            <a:avLst/>
          </a:prstGeom>
          <a:noFill/>
          <a:extLst>
            <a:ext uri="{909E8E84-426E-40DD-AFC4-6F175D3DCCD1}">
              <a14:hiddenFill xmlns:a14="http://schemas.microsoft.com/office/drawing/2010/main">
                <a:solidFill>
                  <a:srgbClr val="FFFFFF"/>
                </a:solidFill>
              </a14:hiddenFill>
            </a:ext>
          </a:extLst>
        </p:spPr>
      </p:pic>
      <p:sp>
        <p:nvSpPr>
          <p:cNvPr id="20" name="Title 19">
            <a:extLst>
              <a:ext uri="{FF2B5EF4-FFF2-40B4-BE49-F238E27FC236}">
                <a16:creationId xmlns:a16="http://schemas.microsoft.com/office/drawing/2014/main" id="{12FCB55E-59A0-A24E-82CA-C867595835BD}"/>
              </a:ext>
            </a:extLst>
          </p:cNvPr>
          <p:cNvSpPr>
            <a:spLocks noGrp="1"/>
          </p:cNvSpPr>
          <p:nvPr>
            <p:ph type="title"/>
          </p:nvPr>
        </p:nvSpPr>
        <p:spPr>
          <a:xfrm>
            <a:off x="587502" y="416821"/>
            <a:ext cx="6346698" cy="1395208"/>
          </a:xfrm>
        </p:spPr>
        <p:txBody>
          <a:bodyPr>
            <a:noAutofit/>
          </a:bodyPr>
          <a:lstStyle/>
          <a:p>
            <a:r>
              <a:rPr lang="en-US" sz="3800">
                <a:solidFill>
                  <a:srgbClr val="95A139"/>
                </a:solidFill>
              </a:rPr>
              <a:t>EPS Is The Gold Standard for Cold-Chain Packaging </a:t>
            </a:r>
          </a:p>
        </p:txBody>
      </p:sp>
      <p:sp>
        <p:nvSpPr>
          <p:cNvPr id="7" name="Content Placeholder 1">
            <a:extLst>
              <a:ext uri="{FF2B5EF4-FFF2-40B4-BE49-F238E27FC236}">
                <a16:creationId xmlns:a16="http://schemas.microsoft.com/office/drawing/2014/main" id="{CE1DF57A-84C9-492F-AA3F-1458D482599A}"/>
              </a:ext>
            </a:extLst>
          </p:cNvPr>
          <p:cNvSpPr txBox="1">
            <a:spLocks/>
          </p:cNvSpPr>
          <p:nvPr/>
        </p:nvSpPr>
        <p:spPr>
          <a:xfrm>
            <a:off x="587502" y="2188382"/>
            <a:ext cx="5174326" cy="448138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000"/>
              </a:lnSpc>
              <a:spcBef>
                <a:spcPts val="2400"/>
              </a:spcBef>
              <a:spcAft>
                <a:spcPts val="400"/>
              </a:spcAft>
              <a:buNone/>
            </a:pPr>
            <a:r>
              <a:rPr lang="en-US" sz="2400"/>
              <a:t>Fish Spoilage 101</a:t>
            </a:r>
          </a:p>
          <a:p>
            <a:pPr marL="228600" lvl="1">
              <a:lnSpc>
                <a:spcPts val="1400"/>
              </a:lnSpc>
              <a:spcBef>
                <a:spcPts val="1000"/>
              </a:spcBef>
              <a:spcAft>
                <a:spcPts val="400"/>
              </a:spcAft>
            </a:pPr>
            <a:r>
              <a:rPr lang="en-US" sz="1600"/>
              <a:t>Begins at Catch, Continues Throughout Shelf Life</a:t>
            </a:r>
          </a:p>
          <a:p>
            <a:pPr marL="228600" lvl="1">
              <a:lnSpc>
                <a:spcPts val="1400"/>
              </a:lnSpc>
              <a:spcBef>
                <a:spcPts val="1000"/>
              </a:spcBef>
              <a:spcAft>
                <a:spcPts val="400"/>
              </a:spcAft>
            </a:pPr>
            <a:r>
              <a:rPr lang="en-US" sz="1600"/>
              <a:t>Tipping Point is at Core Temperature (~40⁰F)</a:t>
            </a:r>
          </a:p>
          <a:p>
            <a:pPr marL="228600" lvl="1">
              <a:lnSpc>
                <a:spcPts val="1400"/>
              </a:lnSpc>
              <a:spcBef>
                <a:spcPts val="1000"/>
              </a:spcBef>
              <a:spcAft>
                <a:spcPts val="400"/>
              </a:spcAft>
            </a:pPr>
            <a:r>
              <a:rPr lang="en-US" sz="1600"/>
              <a:t>Occurs More Rapidly at Higher Temperatures </a:t>
            </a:r>
          </a:p>
          <a:p>
            <a:pPr marL="228600" lvl="1">
              <a:lnSpc>
                <a:spcPts val="1400"/>
              </a:lnSpc>
              <a:spcBef>
                <a:spcPts val="1000"/>
              </a:spcBef>
              <a:spcAft>
                <a:spcPts val="400"/>
              </a:spcAft>
            </a:pPr>
            <a:r>
              <a:rPr lang="en-US" sz="1600"/>
              <a:t>Results in Post-Harvest Losses, Decreased Shelf Life &amp; Food Safety Risks</a:t>
            </a:r>
          </a:p>
          <a:p>
            <a:pPr marL="228600" lvl="1">
              <a:lnSpc>
                <a:spcPts val="1400"/>
              </a:lnSpc>
              <a:spcBef>
                <a:spcPts val="1000"/>
              </a:spcBef>
              <a:spcAft>
                <a:spcPts val="400"/>
              </a:spcAft>
            </a:pPr>
            <a:r>
              <a:rPr lang="en-US" sz="1600"/>
              <a:t>Maintaining Core Temperature From Catch is Essential</a:t>
            </a:r>
          </a:p>
          <a:p>
            <a:pPr marL="0" indent="0">
              <a:lnSpc>
                <a:spcPts val="2000"/>
              </a:lnSpc>
              <a:spcBef>
                <a:spcPts val="2400"/>
              </a:spcBef>
              <a:spcAft>
                <a:spcPts val="400"/>
              </a:spcAft>
              <a:buNone/>
            </a:pPr>
            <a:r>
              <a:rPr lang="en-US" sz="2400"/>
              <a:t>Infallibility Factors</a:t>
            </a:r>
          </a:p>
          <a:p>
            <a:pPr marL="228600" lvl="1">
              <a:lnSpc>
                <a:spcPts val="1400"/>
              </a:lnSpc>
              <a:spcBef>
                <a:spcPts val="1000"/>
              </a:spcBef>
              <a:spcAft>
                <a:spcPts val="400"/>
              </a:spcAft>
            </a:pPr>
            <a:r>
              <a:rPr lang="en-US" sz="1600"/>
              <a:t>Multiple Transfer Points</a:t>
            </a:r>
          </a:p>
          <a:p>
            <a:pPr marL="228600" lvl="1">
              <a:lnSpc>
                <a:spcPts val="1400"/>
              </a:lnSpc>
              <a:spcBef>
                <a:spcPts val="1000"/>
              </a:spcBef>
              <a:spcAft>
                <a:spcPts val="400"/>
              </a:spcAft>
            </a:pPr>
            <a:r>
              <a:rPr lang="en-US" sz="1600"/>
              <a:t>Reliability of Refrigeration Equipment</a:t>
            </a:r>
          </a:p>
          <a:p>
            <a:pPr marL="228600" lvl="1">
              <a:lnSpc>
                <a:spcPts val="1400"/>
              </a:lnSpc>
              <a:spcBef>
                <a:spcPts val="1000"/>
              </a:spcBef>
              <a:spcAft>
                <a:spcPts val="400"/>
              </a:spcAft>
            </a:pPr>
            <a:r>
              <a:rPr lang="en-US" sz="1600"/>
              <a:t>Point of Sale Display</a:t>
            </a:r>
          </a:p>
          <a:p>
            <a:pPr lvl="1"/>
            <a:endParaRPr lang="en-US"/>
          </a:p>
          <a:p>
            <a:endParaRPr lang="en-US"/>
          </a:p>
        </p:txBody>
      </p:sp>
    </p:spTree>
    <p:extLst>
      <p:ext uri="{BB962C8B-B14F-4D97-AF65-F5344CB8AC3E}">
        <p14:creationId xmlns:p14="http://schemas.microsoft.com/office/powerpoint/2010/main" val="22736401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ject 7"/>
          <p:cNvPicPr/>
          <p:nvPr/>
        </p:nvPicPr>
        <p:blipFill rotWithShape="1">
          <a:blip r:embed="rId2" cstate="print"/>
          <a:srcRect r="2538"/>
          <a:stretch/>
        </p:blipFill>
        <p:spPr>
          <a:xfrm>
            <a:off x="0" y="3"/>
            <a:ext cx="6945374" cy="6857997"/>
          </a:xfrm>
          <a:prstGeom prst="rect">
            <a:avLst/>
          </a:prstGeom>
          <a:ln>
            <a:noFill/>
          </a:ln>
          <a:effectLst>
            <a:outerShdw blurRad="292100" dist="139700" dir="2700000" algn="tl" rotWithShape="0">
              <a:srgbClr val="333333">
                <a:alpha val="65000"/>
              </a:srgbClr>
            </a:outerShdw>
          </a:effectLst>
        </p:spPr>
      </p:pic>
      <p:sp>
        <p:nvSpPr>
          <p:cNvPr id="9" name="object 9"/>
          <p:cNvSpPr txBox="1"/>
          <p:nvPr/>
        </p:nvSpPr>
        <p:spPr>
          <a:xfrm>
            <a:off x="7579528" y="2473452"/>
            <a:ext cx="4174067" cy="3625779"/>
          </a:xfrm>
          <a:prstGeom prst="rect">
            <a:avLst/>
          </a:prstGeom>
        </p:spPr>
        <p:txBody>
          <a:bodyPr vert="horz" wrap="square" lIns="0" tIns="16933" rIns="0" bIns="0" rtlCol="0">
            <a:spAutoFit/>
          </a:bodyPr>
          <a:lstStyle/>
          <a:p>
            <a:pPr marL="16933" marR="6773">
              <a:lnSpc>
                <a:spcPts val="1800"/>
              </a:lnSpc>
              <a:spcBef>
                <a:spcPts val="133"/>
              </a:spcBef>
            </a:pPr>
            <a:r>
              <a:rPr sz="1400" i="1" spc="33">
                <a:cs typeface="Tahoma"/>
              </a:rPr>
              <a:t>Here </a:t>
            </a:r>
            <a:r>
              <a:rPr sz="1400" i="1" spc="13">
                <a:cs typeface="Tahoma"/>
              </a:rPr>
              <a:t>in </a:t>
            </a:r>
            <a:r>
              <a:rPr sz="1400" i="1" spc="27">
                <a:cs typeface="Tahoma"/>
              </a:rPr>
              <a:t>Puerto </a:t>
            </a:r>
            <a:r>
              <a:rPr sz="1400" i="1" spc="13">
                <a:cs typeface="Tahoma"/>
              </a:rPr>
              <a:t>Montt, </a:t>
            </a:r>
            <a:r>
              <a:rPr sz="1400" i="1" spc="-7">
                <a:cs typeface="Tahoma"/>
              </a:rPr>
              <a:t>fishing </a:t>
            </a:r>
            <a:r>
              <a:rPr sz="1400" i="1" spc="7">
                <a:cs typeface="Tahoma"/>
              </a:rPr>
              <a:t>is </a:t>
            </a:r>
            <a:r>
              <a:rPr sz="1400" i="1">
                <a:cs typeface="Tahoma"/>
              </a:rPr>
              <a:t>a </a:t>
            </a:r>
            <a:r>
              <a:rPr sz="1400" i="1" spc="-27">
                <a:cs typeface="Tahoma"/>
              </a:rPr>
              <a:t>way </a:t>
            </a:r>
            <a:r>
              <a:rPr sz="1400" i="1" spc="20">
                <a:cs typeface="Tahoma"/>
              </a:rPr>
              <a:t>of </a:t>
            </a:r>
            <a:r>
              <a:rPr sz="1400" i="1" spc="-27">
                <a:cs typeface="Tahoma"/>
              </a:rPr>
              <a:t>life, </a:t>
            </a:r>
            <a:r>
              <a:rPr sz="1400" i="1" spc="27">
                <a:cs typeface="Tahoma"/>
              </a:rPr>
              <a:t>and </a:t>
            </a:r>
            <a:r>
              <a:rPr sz="1400" i="1" spc="20">
                <a:cs typeface="Tahoma"/>
              </a:rPr>
              <a:t>salmon is</a:t>
            </a:r>
            <a:r>
              <a:rPr sz="1400" i="1" spc="27">
                <a:cs typeface="Tahoma"/>
              </a:rPr>
              <a:t> </a:t>
            </a:r>
            <a:r>
              <a:rPr sz="1400" i="1" spc="-27">
                <a:cs typeface="Tahoma"/>
              </a:rPr>
              <a:t>king. </a:t>
            </a:r>
            <a:r>
              <a:rPr sz="1400" i="1" spc="13">
                <a:cs typeface="Tahoma"/>
              </a:rPr>
              <a:t>During the summer, </a:t>
            </a:r>
            <a:r>
              <a:rPr sz="1400" i="1">
                <a:cs typeface="Tahoma"/>
              </a:rPr>
              <a:t>we </a:t>
            </a:r>
            <a:r>
              <a:rPr sz="1400" i="1" spc="20">
                <a:cs typeface="Tahoma"/>
              </a:rPr>
              <a:t>can </a:t>
            </a:r>
            <a:r>
              <a:rPr sz="1400" i="1" spc="27">
                <a:cs typeface="Tahoma"/>
              </a:rPr>
              <a:t>sometimes </a:t>
            </a:r>
            <a:r>
              <a:rPr sz="1400" i="1" spc="33">
                <a:cs typeface="Tahoma"/>
              </a:rPr>
              <a:t>spend </a:t>
            </a:r>
            <a:r>
              <a:rPr sz="1400" i="1" spc="7">
                <a:cs typeface="Tahoma"/>
              </a:rPr>
              <a:t>weeks </a:t>
            </a:r>
            <a:r>
              <a:rPr sz="1400" i="1" spc="13">
                <a:cs typeface="Tahoma"/>
              </a:rPr>
              <a:t> </a:t>
            </a:r>
            <a:r>
              <a:rPr sz="1400" i="1" spc="27">
                <a:cs typeface="Tahoma"/>
              </a:rPr>
              <a:t>out </a:t>
            </a:r>
            <a:r>
              <a:rPr sz="1400" i="1">
                <a:cs typeface="Tahoma"/>
              </a:rPr>
              <a:t>at </a:t>
            </a:r>
            <a:r>
              <a:rPr sz="1400" i="1" spc="-13">
                <a:cs typeface="Tahoma"/>
              </a:rPr>
              <a:t>sea, </a:t>
            </a:r>
            <a:r>
              <a:rPr sz="1400" i="1" spc="27">
                <a:cs typeface="Tahoma"/>
              </a:rPr>
              <a:t>and </a:t>
            </a:r>
            <a:r>
              <a:rPr sz="1400" i="1" spc="33">
                <a:cs typeface="Tahoma"/>
              </a:rPr>
              <a:t>once </a:t>
            </a:r>
            <a:r>
              <a:rPr sz="1400" i="1" spc="-7">
                <a:cs typeface="Tahoma"/>
              </a:rPr>
              <a:t>we </a:t>
            </a:r>
            <a:r>
              <a:rPr sz="1400" i="1" spc="13">
                <a:cs typeface="Tahoma"/>
              </a:rPr>
              <a:t>make </a:t>
            </a:r>
            <a:r>
              <a:rPr sz="1400" i="1">
                <a:cs typeface="Tahoma"/>
              </a:rPr>
              <a:t>a </a:t>
            </a:r>
            <a:r>
              <a:rPr sz="1400" i="1" spc="-7">
                <a:cs typeface="Tahoma"/>
              </a:rPr>
              <a:t>catch, </a:t>
            </a:r>
            <a:r>
              <a:rPr sz="1400" i="1" spc="13">
                <a:cs typeface="Tahoma"/>
              </a:rPr>
              <a:t>the </a:t>
            </a:r>
            <a:r>
              <a:rPr sz="1400" i="1" spc="7">
                <a:cs typeface="Tahoma"/>
              </a:rPr>
              <a:t>clock </a:t>
            </a:r>
            <a:r>
              <a:rPr sz="1400" i="1" spc="13">
                <a:cs typeface="Tahoma"/>
              </a:rPr>
              <a:t>starts </a:t>
            </a:r>
            <a:r>
              <a:rPr sz="1400" i="1" spc="20">
                <a:cs typeface="Tahoma"/>
              </a:rPr>
              <a:t> </a:t>
            </a:r>
            <a:r>
              <a:rPr sz="1400" i="1">
                <a:cs typeface="Tahoma"/>
              </a:rPr>
              <a:t>running.</a:t>
            </a:r>
            <a:r>
              <a:rPr sz="1400" i="1" spc="-73">
                <a:cs typeface="Tahoma"/>
              </a:rPr>
              <a:t> </a:t>
            </a:r>
            <a:r>
              <a:rPr sz="1400" i="1">
                <a:cs typeface="Tahoma"/>
              </a:rPr>
              <a:t>Fish</a:t>
            </a:r>
            <a:r>
              <a:rPr sz="1400" i="1" spc="-73">
                <a:cs typeface="Tahoma"/>
              </a:rPr>
              <a:t> </a:t>
            </a:r>
            <a:r>
              <a:rPr sz="1400" i="1" spc="20">
                <a:cs typeface="Tahoma"/>
              </a:rPr>
              <a:t>must</a:t>
            </a:r>
            <a:r>
              <a:rPr sz="1400" i="1" spc="-53">
                <a:cs typeface="Tahoma"/>
              </a:rPr>
              <a:t> </a:t>
            </a:r>
            <a:r>
              <a:rPr sz="1400" i="1">
                <a:cs typeface="Tahoma"/>
              </a:rPr>
              <a:t>arrive</a:t>
            </a:r>
            <a:r>
              <a:rPr sz="1400" i="1" spc="-53">
                <a:cs typeface="Tahoma"/>
              </a:rPr>
              <a:t> </a:t>
            </a:r>
            <a:r>
              <a:rPr sz="1400" i="1" spc="13">
                <a:cs typeface="Tahoma"/>
              </a:rPr>
              <a:t>as</a:t>
            </a:r>
            <a:r>
              <a:rPr sz="1400" i="1" spc="-40">
                <a:cs typeface="Tahoma"/>
              </a:rPr>
              <a:t> </a:t>
            </a:r>
            <a:r>
              <a:rPr sz="1400" i="1" spc="13">
                <a:cs typeface="Tahoma"/>
              </a:rPr>
              <a:t>fresh</a:t>
            </a:r>
            <a:r>
              <a:rPr sz="1400" i="1" spc="-53">
                <a:cs typeface="Tahoma"/>
              </a:rPr>
              <a:t> </a:t>
            </a:r>
            <a:r>
              <a:rPr sz="1400" i="1" spc="13">
                <a:cs typeface="Tahoma"/>
              </a:rPr>
              <a:t>as</a:t>
            </a:r>
            <a:r>
              <a:rPr sz="1400" i="1" spc="-60">
                <a:cs typeface="Tahoma"/>
              </a:rPr>
              <a:t> </a:t>
            </a:r>
            <a:r>
              <a:rPr sz="1400" i="1" spc="27">
                <a:cs typeface="Tahoma"/>
              </a:rPr>
              <a:t>possible</a:t>
            </a:r>
            <a:r>
              <a:rPr sz="1400" i="1" spc="-53">
                <a:cs typeface="Tahoma"/>
              </a:rPr>
              <a:t> </a:t>
            </a:r>
            <a:r>
              <a:rPr sz="1400" i="1" spc="13">
                <a:cs typeface="Tahoma"/>
              </a:rPr>
              <a:t>in</a:t>
            </a:r>
            <a:r>
              <a:rPr sz="1400" i="1" spc="-60">
                <a:cs typeface="Tahoma"/>
              </a:rPr>
              <a:t> </a:t>
            </a:r>
            <a:r>
              <a:rPr sz="1400" i="1" spc="20">
                <a:cs typeface="Tahoma"/>
              </a:rPr>
              <a:t>places</a:t>
            </a:r>
            <a:r>
              <a:rPr sz="1400" i="1" spc="-67">
                <a:cs typeface="Tahoma"/>
              </a:rPr>
              <a:t> </a:t>
            </a:r>
            <a:r>
              <a:rPr sz="1400" i="1" spc="13">
                <a:cs typeface="Tahoma"/>
              </a:rPr>
              <a:t>as</a:t>
            </a:r>
            <a:r>
              <a:rPr sz="1400" i="1" spc="-40">
                <a:cs typeface="Tahoma"/>
              </a:rPr>
              <a:t> </a:t>
            </a:r>
            <a:r>
              <a:rPr sz="1400" i="1">
                <a:cs typeface="Tahoma"/>
              </a:rPr>
              <a:t>far </a:t>
            </a:r>
            <a:r>
              <a:rPr sz="1400" i="1" spc="-360">
                <a:cs typeface="Tahoma"/>
              </a:rPr>
              <a:t> </a:t>
            </a:r>
            <a:r>
              <a:rPr sz="1400" i="1" spc="13">
                <a:cs typeface="Tahoma"/>
              </a:rPr>
              <a:t>as the </a:t>
            </a:r>
            <a:r>
              <a:rPr sz="1400" i="1" spc="-13">
                <a:cs typeface="Tahoma"/>
              </a:rPr>
              <a:t>USA, </a:t>
            </a:r>
            <a:r>
              <a:rPr sz="1400" i="1" spc="27">
                <a:cs typeface="Tahoma"/>
              </a:rPr>
              <a:t>and </a:t>
            </a:r>
            <a:r>
              <a:rPr sz="1400" i="1" spc="-7">
                <a:cs typeface="Tahoma"/>
              </a:rPr>
              <a:t>every </a:t>
            </a:r>
            <a:r>
              <a:rPr sz="1400" i="1" spc="20">
                <a:cs typeface="Tahoma"/>
              </a:rPr>
              <a:t>penny </a:t>
            </a:r>
            <a:r>
              <a:rPr sz="1400" i="1">
                <a:cs typeface="Tahoma"/>
              </a:rPr>
              <a:t>we </a:t>
            </a:r>
            <a:r>
              <a:rPr sz="1400" i="1" spc="33">
                <a:cs typeface="Tahoma"/>
              </a:rPr>
              <a:t>spend </a:t>
            </a:r>
            <a:r>
              <a:rPr sz="1400" i="1" spc="-7">
                <a:cs typeface="Tahoma"/>
              </a:rPr>
              <a:t>getting it </a:t>
            </a:r>
            <a:r>
              <a:rPr sz="1400" i="1" spc="27">
                <a:cs typeface="Tahoma"/>
              </a:rPr>
              <a:t>there </a:t>
            </a:r>
            <a:r>
              <a:rPr sz="1400" i="1" spc="13">
                <a:cs typeface="Tahoma"/>
              </a:rPr>
              <a:t>matters</a:t>
            </a:r>
            <a:r>
              <a:rPr sz="1400" i="1" spc="-53">
                <a:cs typeface="Tahoma"/>
              </a:rPr>
              <a:t> </a:t>
            </a:r>
            <a:r>
              <a:rPr sz="1400" i="1" spc="20">
                <a:cs typeface="Tahoma"/>
              </a:rPr>
              <a:t>to</a:t>
            </a:r>
            <a:r>
              <a:rPr sz="1400" i="1" spc="-53">
                <a:cs typeface="Tahoma"/>
              </a:rPr>
              <a:t> </a:t>
            </a:r>
            <a:r>
              <a:rPr sz="1400" i="1" spc="27">
                <a:cs typeface="Tahoma"/>
              </a:rPr>
              <a:t>us</a:t>
            </a:r>
            <a:r>
              <a:rPr sz="1400" i="1" spc="-60">
                <a:cs typeface="Tahoma"/>
              </a:rPr>
              <a:t> </a:t>
            </a:r>
            <a:r>
              <a:rPr sz="1400" i="1" spc="33">
                <a:cs typeface="Tahoma"/>
              </a:rPr>
              <a:t>and</a:t>
            </a:r>
            <a:r>
              <a:rPr sz="1400" i="1" spc="-73">
                <a:cs typeface="Tahoma"/>
              </a:rPr>
              <a:t> </a:t>
            </a:r>
            <a:r>
              <a:rPr sz="1400" i="1" spc="33">
                <a:cs typeface="Tahoma"/>
              </a:rPr>
              <a:t>our</a:t>
            </a:r>
            <a:r>
              <a:rPr sz="1400" i="1" spc="-80">
                <a:cs typeface="Tahoma"/>
              </a:rPr>
              <a:t> </a:t>
            </a:r>
            <a:r>
              <a:rPr sz="1400" i="1" spc="-7">
                <a:cs typeface="Tahoma"/>
              </a:rPr>
              <a:t>families.</a:t>
            </a:r>
            <a:endParaRPr sz="1400" i="1">
              <a:cs typeface="Tahoma"/>
            </a:endParaRPr>
          </a:p>
          <a:p>
            <a:pPr>
              <a:lnSpc>
                <a:spcPts val="1800"/>
              </a:lnSpc>
              <a:spcBef>
                <a:spcPts val="73"/>
              </a:spcBef>
            </a:pPr>
            <a:endParaRPr sz="1400" i="1">
              <a:cs typeface="Tahoma"/>
            </a:endParaRPr>
          </a:p>
          <a:p>
            <a:pPr marL="16933" marR="7620">
              <a:lnSpc>
                <a:spcPts val="1800"/>
              </a:lnSpc>
            </a:pPr>
            <a:r>
              <a:rPr sz="1400" i="1" spc="-7">
                <a:cs typeface="Tahoma"/>
              </a:rPr>
              <a:t>Fortunately, </a:t>
            </a:r>
            <a:r>
              <a:rPr sz="1400" i="1" spc="20">
                <a:cs typeface="Tahoma"/>
              </a:rPr>
              <a:t>cheap </a:t>
            </a:r>
            <a:r>
              <a:rPr sz="1400" i="1" spc="47">
                <a:cs typeface="Tahoma"/>
              </a:rPr>
              <a:t>&amp; </a:t>
            </a:r>
            <a:r>
              <a:rPr sz="1400" i="1" spc="-7">
                <a:cs typeface="Tahoma"/>
              </a:rPr>
              <a:t>lightweight </a:t>
            </a:r>
            <a:r>
              <a:rPr sz="1400" i="1">
                <a:cs typeface="Tahoma"/>
              </a:rPr>
              <a:t>EPS </a:t>
            </a:r>
            <a:r>
              <a:rPr sz="1400" i="1" spc="27">
                <a:cs typeface="Tahoma"/>
              </a:rPr>
              <a:t>boxes </a:t>
            </a:r>
            <a:r>
              <a:rPr sz="1400" i="1" spc="20">
                <a:cs typeface="Tahoma"/>
              </a:rPr>
              <a:t>are </a:t>
            </a:r>
            <a:r>
              <a:rPr sz="1400" i="1">
                <a:cs typeface="Tahoma"/>
              </a:rPr>
              <a:t>a great </a:t>
            </a:r>
            <a:r>
              <a:rPr sz="1400" i="1" spc="-20">
                <a:cs typeface="Tahoma"/>
              </a:rPr>
              <a:t>way</a:t>
            </a:r>
            <a:r>
              <a:rPr sz="1400" i="1" spc="-13">
                <a:cs typeface="Tahoma"/>
              </a:rPr>
              <a:t> </a:t>
            </a:r>
            <a:r>
              <a:rPr sz="1400" i="1" spc="20">
                <a:cs typeface="Tahoma"/>
              </a:rPr>
              <a:t>to</a:t>
            </a:r>
            <a:r>
              <a:rPr sz="1400" i="1" spc="-27">
                <a:cs typeface="Tahoma"/>
              </a:rPr>
              <a:t> </a:t>
            </a:r>
            <a:r>
              <a:rPr sz="1400" i="1" spc="20">
                <a:cs typeface="Tahoma"/>
              </a:rPr>
              <a:t>keep</a:t>
            </a:r>
            <a:r>
              <a:rPr sz="1400" i="1" spc="13">
                <a:cs typeface="Tahoma"/>
              </a:rPr>
              <a:t> </a:t>
            </a:r>
            <a:r>
              <a:rPr sz="1400" i="1">
                <a:cs typeface="Tahoma"/>
              </a:rPr>
              <a:t>fish </a:t>
            </a:r>
            <a:r>
              <a:rPr sz="1400" i="1" spc="13">
                <a:cs typeface="Tahoma"/>
              </a:rPr>
              <a:t>fresh</a:t>
            </a:r>
            <a:r>
              <a:rPr sz="1400" i="1" spc="-13">
                <a:cs typeface="Tahoma"/>
              </a:rPr>
              <a:t> </a:t>
            </a:r>
            <a:r>
              <a:rPr sz="1400" i="1" spc="7">
                <a:cs typeface="Tahoma"/>
              </a:rPr>
              <a:t>without</a:t>
            </a:r>
            <a:r>
              <a:rPr sz="1400" i="1" spc="-27">
                <a:cs typeface="Tahoma"/>
              </a:rPr>
              <a:t> </a:t>
            </a:r>
            <a:r>
              <a:rPr sz="1400" i="1">
                <a:cs typeface="Tahoma"/>
              </a:rPr>
              <a:t>affecting</a:t>
            </a:r>
            <a:r>
              <a:rPr sz="1400" i="1" spc="-27">
                <a:cs typeface="Tahoma"/>
              </a:rPr>
              <a:t> </a:t>
            </a:r>
            <a:r>
              <a:rPr sz="1400" i="1" spc="7">
                <a:cs typeface="Tahoma"/>
              </a:rPr>
              <a:t>taste</a:t>
            </a:r>
            <a:r>
              <a:rPr sz="1400" i="1" spc="-20">
                <a:cs typeface="Tahoma"/>
              </a:rPr>
              <a:t> </a:t>
            </a:r>
            <a:r>
              <a:rPr sz="1400" i="1" spc="40">
                <a:cs typeface="Tahoma"/>
              </a:rPr>
              <a:t>or</a:t>
            </a:r>
            <a:r>
              <a:rPr sz="1400" i="1">
                <a:cs typeface="Tahoma"/>
              </a:rPr>
              <a:t> </a:t>
            </a:r>
            <a:r>
              <a:rPr sz="1400" i="1" spc="20">
                <a:cs typeface="Tahoma"/>
              </a:rPr>
              <a:t>smell</a:t>
            </a:r>
            <a:r>
              <a:rPr sz="1400" i="1" spc="-13">
                <a:cs typeface="Tahoma"/>
              </a:rPr>
              <a:t> </a:t>
            </a:r>
            <a:r>
              <a:rPr sz="1400" i="1" spc="13">
                <a:cs typeface="Tahoma"/>
              </a:rPr>
              <a:t>during</a:t>
            </a:r>
            <a:r>
              <a:rPr sz="1400" i="1" spc="-27">
                <a:cs typeface="Tahoma"/>
              </a:rPr>
              <a:t> </a:t>
            </a:r>
            <a:r>
              <a:rPr sz="1400" i="1" spc="20">
                <a:cs typeface="Tahoma"/>
              </a:rPr>
              <a:t>the </a:t>
            </a:r>
            <a:r>
              <a:rPr sz="1400" i="1" spc="-360">
                <a:cs typeface="Tahoma"/>
              </a:rPr>
              <a:t> </a:t>
            </a:r>
            <a:r>
              <a:rPr sz="1400" i="1" spc="-7">
                <a:cs typeface="Tahoma"/>
              </a:rPr>
              <a:t>journey.</a:t>
            </a:r>
            <a:r>
              <a:rPr sz="1400" i="1" spc="-40">
                <a:cs typeface="Tahoma"/>
              </a:rPr>
              <a:t> </a:t>
            </a:r>
            <a:r>
              <a:rPr sz="1400" i="1" spc="7">
                <a:cs typeface="Tahoma"/>
              </a:rPr>
              <a:t>Pretty</a:t>
            </a:r>
            <a:r>
              <a:rPr sz="1400" i="1" spc="-20">
                <a:cs typeface="Tahoma"/>
              </a:rPr>
              <a:t> </a:t>
            </a:r>
            <a:r>
              <a:rPr sz="1400" i="1" spc="27">
                <a:cs typeface="Tahoma"/>
              </a:rPr>
              <a:t>much</a:t>
            </a:r>
            <a:r>
              <a:rPr sz="1400" i="1" spc="-27">
                <a:cs typeface="Tahoma"/>
              </a:rPr>
              <a:t> </a:t>
            </a:r>
            <a:r>
              <a:rPr sz="1400" i="1" spc="7">
                <a:cs typeface="Tahoma"/>
              </a:rPr>
              <a:t>everyone</a:t>
            </a:r>
            <a:r>
              <a:rPr sz="1400" i="1" spc="-27">
                <a:cs typeface="Tahoma"/>
              </a:rPr>
              <a:t> </a:t>
            </a:r>
            <a:r>
              <a:rPr sz="1400" i="1" spc="-147">
                <a:cs typeface="Tahoma"/>
              </a:rPr>
              <a:t>I</a:t>
            </a:r>
            <a:r>
              <a:rPr sz="1400" i="1" spc="-27">
                <a:cs typeface="Tahoma"/>
              </a:rPr>
              <a:t> </a:t>
            </a:r>
            <a:r>
              <a:rPr lang="en-US" sz="1400" i="1" spc="-27">
                <a:cs typeface="Tahoma"/>
              </a:rPr>
              <a:t> </a:t>
            </a:r>
            <a:r>
              <a:rPr sz="1400" i="1" spc="7">
                <a:cs typeface="Tahoma"/>
              </a:rPr>
              <a:t>know</a:t>
            </a:r>
            <a:r>
              <a:rPr sz="1400" i="1" spc="-27">
                <a:cs typeface="Tahoma"/>
              </a:rPr>
              <a:t> </a:t>
            </a:r>
            <a:r>
              <a:rPr sz="1400" i="1" spc="27">
                <a:cs typeface="Tahoma"/>
              </a:rPr>
              <a:t>uses</a:t>
            </a:r>
            <a:r>
              <a:rPr sz="1400" i="1" spc="-13">
                <a:cs typeface="Tahoma"/>
              </a:rPr>
              <a:t> </a:t>
            </a:r>
            <a:r>
              <a:rPr sz="1400" i="1">
                <a:cs typeface="Tahoma"/>
              </a:rPr>
              <a:t>EPS</a:t>
            </a:r>
            <a:r>
              <a:rPr sz="1400" i="1" spc="-20">
                <a:cs typeface="Tahoma"/>
              </a:rPr>
              <a:t> </a:t>
            </a:r>
            <a:r>
              <a:rPr sz="1400" i="1" spc="33">
                <a:cs typeface="Tahoma"/>
              </a:rPr>
              <a:t>boxes</a:t>
            </a:r>
            <a:r>
              <a:rPr sz="1400" i="1" spc="-13">
                <a:cs typeface="Tahoma"/>
              </a:rPr>
              <a:t> </a:t>
            </a:r>
            <a:r>
              <a:rPr sz="1400" i="1" spc="7">
                <a:cs typeface="Tahoma"/>
              </a:rPr>
              <a:t>many </a:t>
            </a:r>
            <a:r>
              <a:rPr sz="1400" i="1" spc="-360">
                <a:cs typeface="Tahoma"/>
              </a:rPr>
              <a:t> </a:t>
            </a:r>
            <a:r>
              <a:rPr sz="1400" i="1" spc="13">
                <a:cs typeface="Tahoma"/>
              </a:rPr>
              <a:t>times</a:t>
            </a:r>
            <a:r>
              <a:rPr sz="1400" i="1" spc="-47">
                <a:cs typeface="Tahoma"/>
              </a:rPr>
              <a:t> </a:t>
            </a:r>
            <a:r>
              <a:rPr sz="1400" i="1" spc="13">
                <a:cs typeface="Tahoma"/>
              </a:rPr>
              <a:t>over</a:t>
            </a:r>
            <a:r>
              <a:rPr sz="1400" i="1" spc="-47">
                <a:cs typeface="Tahoma"/>
              </a:rPr>
              <a:t> </a:t>
            </a:r>
            <a:r>
              <a:rPr sz="1400" i="1" spc="20">
                <a:cs typeface="Tahoma"/>
              </a:rPr>
              <a:t>before</a:t>
            </a:r>
            <a:r>
              <a:rPr sz="1400" i="1" spc="-27">
                <a:cs typeface="Tahoma"/>
              </a:rPr>
              <a:t> </a:t>
            </a:r>
            <a:r>
              <a:rPr sz="1400" i="1" spc="-7">
                <a:cs typeface="Tahoma"/>
              </a:rPr>
              <a:t>having</a:t>
            </a:r>
            <a:r>
              <a:rPr sz="1400" i="1" spc="-80">
                <a:cs typeface="Tahoma"/>
              </a:rPr>
              <a:t> </a:t>
            </a:r>
            <a:r>
              <a:rPr sz="1400" i="1" spc="20">
                <a:cs typeface="Tahoma"/>
              </a:rPr>
              <a:t>to</a:t>
            </a:r>
            <a:r>
              <a:rPr sz="1400" i="1" spc="-60">
                <a:cs typeface="Tahoma"/>
              </a:rPr>
              <a:t> </a:t>
            </a:r>
            <a:r>
              <a:rPr sz="1400" i="1">
                <a:cs typeface="Tahoma"/>
              </a:rPr>
              <a:t>recycle</a:t>
            </a:r>
            <a:r>
              <a:rPr sz="1400" i="1" spc="-53">
                <a:cs typeface="Tahoma"/>
              </a:rPr>
              <a:t> </a:t>
            </a:r>
            <a:r>
              <a:rPr sz="1400" i="1">
                <a:cs typeface="Tahoma"/>
              </a:rPr>
              <a:t>them.</a:t>
            </a:r>
          </a:p>
          <a:p>
            <a:pPr marR="9313" algn="r"/>
            <a:r>
              <a:rPr sz="2800" spc="-173">
                <a:latin typeface="Calibri"/>
                <a:cs typeface="Calibri"/>
              </a:rPr>
              <a:t>Luc</a:t>
            </a:r>
            <a:r>
              <a:rPr sz="2800" spc="-193">
                <a:latin typeface="Calibri"/>
                <a:cs typeface="Calibri"/>
              </a:rPr>
              <a:t>a</a:t>
            </a:r>
            <a:r>
              <a:rPr sz="2800" spc="-47">
                <a:latin typeface="Calibri"/>
                <a:cs typeface="Calibri"/>
              </a:rPr>
              <a:t>s</a:t>
            </a:r>
            <a:r>
              <a:rPr sz="2800" spc="-147">
                <a:latin typeface="Calibri"/>
                <a:cs typeface="Calibri"/>
              </a:rPr>
              <a:t> </a:t>
            </a:r>
            <a:r>
              <a:rPr sz="2800" spc="-413">
                <a:latin typeface="Calibri"/>
                <a:cs typeface="Calibri"/>
              </a:rPr>
              <a:t>Me</a:t>
            </a:r>
            <a:r>
              <a:rPr sz="2800" spc="-293">
                <a:latin typeface="Calibri"/>
                <a:cs typeface="Calibri"/>
              </a:rPr>
              <a:t>y</a:t>
            </a:r>
            <a:r>
              <a:rPr sz="2800" spc="-87">
                <a:latin typeface="Calibri"/>
                <a:cs typeface="Calibri"/>
              </a:rPr>
              <a:t>er</a:t>
            </a:r>
            <a:endParaRPr sz="2800">
              <a:latin typeface="Calibri"/>
              <a:cs typeface="Calibri"/>
            </a:endParaRPr>
          </a:p>
          <a:p>
            <a:pPr marR="10160" algn="r">
              <a:spcBef>
                <a:spcPts val="213"/>
              </a:spcBef>
            </a:pPr>
            <a:r>
              <a:rPr sz="1200" spc="7">
                <a:latin typeface="Tahoma"/>
                <a:cs typeface="Tahoma"/>
              </a:rPr>
              <a:t>Fisherman</a:t>
            </a:r>
            <a:r>
              <a:rPr sz="1200" spc="-27">
                <a:latin typeface="Tahoma"/>
                <a:cs typeface="Tahoma"/>
              </a:rPr>
              <a:t> </a:t>
            </a:r>
            <a:r>
              <a:rPr sz="1200" spc="7">
                <a:latin typeface="Tahoma"/>
                <a:cs typeface="Tahoma"/>
              </a:rPr>
              <a:t>for</a:t>
            </a:r>
            <a:r>
              <a:rPr sz="1200" spc="-40">
                <a:latin typeface="Tahoma"/>
                <a:cs typeface="Tahoma"/>
              </a:rPr>
              <a:t> </a:t>
            </a:r>
            <a:r>
              <a:rPr sz="1200" spc="7">
                <a:latin typeface="Tahoma"/>
                <a:cs typeface="Tahoma"/>
              </a:rPr>
              <a:t>over</a:t>
            </a:r>
            <a:r>
              <a:rPr sz="1200" spc="-20">
                <a:latin typeface="Tahoma"/>
                <a:cs typeface="Tahoma"/>
              </a:rPr>
              <a:t> </a:t>
            </a:r>
            <a:r>
              <a:rPr sz="1200" spc="20">
                <a:latin typeface="Tahoma"/>
                <a:cs typeface="Tahoma"/>
              </a:rPr>
              <a:t>30</a:t>
            </a:r>
            <a:r>
              <a:rPr sz="1200" spc="-47">
                <a:latin typeface="Tahoma"/>
                <a:cs typeface="Tahoma"/>
              </a:rPr>
              <a:t> </a:t>
            </a:r>
            <a:r>
              <a:rPr sz="1200">
                <a:latin typeface="Tahoma"/>
                <a:cs typeface="Tahoma"/>
              </a:rPr>
              <a:t>years</a:t>
            </a:r>
          </a:p>
          <a:p>
            <a:pPr marR="9313" algn="r"/>
            <a:r>
              <a:rPr sz="1200" spc="20">
                <a:latin typeface="Tahoma"/>
                <a:cs typeface="Tahoma"/>
              </a:rPr>
              <a:t>Puerto</a:t>
            </a:r>
            <a:r>
              <a:rPr sz="1200" spc="-40">
                <a:latin typeface="Tahoma"/>
                <a:cs typeface="Tahoma"/>
              </a:rPr>
              <a:t> </a:t>
            </a:r>
            <a:r>
              <a:rPr sz="1200">
                <a:latin typeface="Tahoma"/>
                <a:cs typeface="Tahoma"/>
              </a:rPr>
              <a:t>Montt,</a:t>
            </a:r>
            <a:r>
              <a:rPr sz="1200" spc="-40">
                <a:latin typeface="Tahoma"/>
                <a:cs typeface="Tahoma"/>
              </a:rPr>
              <a:t> </a:t>
            </a:r>
            <a:r>
              <a:rPr sz="1200">
                <a:latin typeface="Tahoma"/>
                <a:cs typeface="Tahoma"/>
              </a:rPr>
              <a:t>Chile</a:t>
            </a:r>
          </a:p>
        </p:txBody>
      </p:sp>
      <p:pic>
        <p:nvPicPr>
          <p:cNvPr id="10" name="object 10"/>
          <p:cNvPicPr/>
          <p:nvPr/>
        </p:nvPicPr>
        <p:blipFill>
          <a:blip r:embed="rId3" cstate="print"/>
          <a:stretch>
            <a:fillRect/>
          </a:stretch>
        </p:blipFill>
        <p:spPr>
          <a:xfrm>
            <a:off x="7609839" y="518419"/>
            <a:ext cx="707135" cy="686544"/>
          </a:xfrm>
          <a:prstGeom prst="rect">
            <a:avLst/>
          </a:prstGeom>
        </p:spPr>
      </p:pic>
      <p:sp>
        <p:nvSpPr>
          <p:cNvPr id="12" name="Title 19">
            <a:extLst>
              <a:ext uri="{FF2B5EF4-FFF2-40B4-BE49-F238E27FC236}">
                <a16:creationId xmlns:a16="http://schemas.microsoft.com/office/drawing/2014/main" id="{3CECA41A-1C70-4B2A-8198-3D292C4A3950}"/>
              </a:ext>
            </a:extLst>
          </p:cNvPr>
          <p:cNvSpPr txBox="1">
            <a:spLocks/>
          </p:cNvSpPr>
          <p:nvPr/>
        </p:nvSpPr>
        <p:spPr>
          <a:xfrm>
            <a:off x="7579528" y="1078244"/>
            <a:ext cx="4008437" cy="139520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a:solidFill>
                  <a:srgbClr val="95A139"/>
                </a:solidFill>
              </a:rPr>
              <a:t>“EPS IS SIMPLY A BETTER PRODUCT”</a:t>
            </a:r>
          </a:p>
        </p:txBody>
      </p:sp>
    </p:spTree>
    <p:extLst>
      <p:ext uri="{BB962C8B-B14F-4D97-AF65-F5344CB8AC3E}">
        <p14:creationId xmlns:p14="http://schemas.microsoft.com/office/powerpoint/2010/main" val="13637973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385"/>
          <p:cNvSpPr>
            <a:spLocks noChangeArrowheads="1"/>
          </p:cNvSpPr>
          <p:nvPr/>
        </p:nvSpPr>
        <p:spPr bwMode="auto">
          <a:xfrm>
            <a:off x="0" y="315718"/>
            <a:ext cx="12191999" cy="646331"/>
          </a:xfrm>
          <a:prstGeom prst="rect">
            <a:avLst/>
          </a:prstGeom>
          <a:noFill/>
          <a:ln w="9525">
            <a:noFill/>
            <a:miter lim="800000"/>
            <a:headEnd/>
            <a:tailEnd/>
          </a:ln>
          <a:effectLst/>
        </p:spPr>
        <p:txBody>
          <a:bodyPr wrap="square" anchor="ctr">
            <a:spAutoFit/>
          </a:bodyPr>
          <a:lstStyle/>
          <a:p>
            <a:pPr algn="ctr"/>
            <a:r>
              <a:rPr lang="en-US" altLang="ko-KR" sz="3600">
                <a:solidFill>
                  <a:srgbClr val="95A139"/>
                </a:solidFill>
                <a:latin typeface="+mj-lt"/>
                <a:ea typeface="+mj-ea"/>
                <a:cs typeface="+mj-cs"/>
              </a:rPr>
              <a:t>Ellen MacArthur Elimination Criteria</a:t>
            </a:r>
          </a:p>
        </p:txBody>
      </p:sp>
      <p:sp>
        <p:nvSpPr>
          <p:cNvPr id="3" name="TextBox 2">
            <a:extLst>
              <a:ext uri="{FF2B5EF4-FFF2-40B4-BE49-F238E27FC236}">
                <a16:creationId xmlns:a16="http://schemas.microsoft.com/office/drawing/2014/main" id="{E4961611-D645-40AC-82B2-F4847926D1E7}"/>
              </a:ext>
            </a:extLst>
          </p:cNvPr>
          <p:cNvSpPr txBox="1"/>
          <p:nvPr/>
        </p:nvSpPr>
        <p:spPr>
          <a:xfrm>
            <a:off x="0" y="992745"/>
            <a:ext cx="12191999" cy="646331"/>
          </a:xfrm>
          <a:prstGeom prst="rect">
            <a:avLst/>
          </a:prstGeom>
          <a:noFill/>
        </p:spPr>
        <p:txBody>
          <a:bodyPr wrap="square" rtlCol="0">
            <a:spAutoFit/>
          </a:bodyPr>
          <a:lstStyle/>
          <a:p>
            <a:pPr algn="ctr"/>
            <a:r>
              <a:rPr lang="en-US"/>
              <a:t>ASSESMENT OF PLASTIC PACKAGING IN THE GLOBAL ENVIRONMENT</a:t>
            </a:r>
          </a:p>
          <a:p>
            <a:pPr algn="ctr"/>
            <a:r>
              <a:rPr lang="en-US"/>
              <a:t>Problematic &amp; Unnecessary Plastic Packaging</a:t>
            </a:r>
          </a:p>
        </p:txBody>
      </p:sp>
      <p:graphicFrame>
        <p:nvGraphicFramePr>
          <p:cNvPr id="9" name="Table 9">
            <a:extLst>
              <a:ext uri="{FF2B5EF4-FFF2-40B4-BE49-F238E27FC236}">
                <a16:creationId xmlns:a16="http://schemas.microsoft.com/office/drawing/2014/main" id="{533C1604-AE76-4F5E-A39B-2FB2FC067928}"/>
              </a:ext>
            </a:extLst>
          </p:cNvPr>
          <p:cNvGraphicFramePr>
            <a:graphicFrameLocks noGrp="1"/>
          </p:cNvGraphicFramePr>
          <p:nvPr>
            <p:extLst>
              <p:ext uri="{D42A27DB-BD31-4B8C-83A1-F6EECF244321}">
                <p14:modId xmlns:p14="http://schemas.microsoft.com/office/powerpoint/2010/main" val="900204434"/>
              </p:ext>
            </p:extLst>
          </p:nvPr>
        </p:nvGraphicFramePr>
        <p:xfrm>
          <a:off x="1115347" y="1776941"/>
          <a:ext cx="10514678" cy="2655570"/>
        </p:xfrm>
        <a:graphic>
          <a:graphicData uri="http://schemas.openxmlformats.org/drawingml/2006/table">
            <a:tbl>
              <a:tblPr firstRow="1" bandRow="1">
                <a:tableStyleId>{2D5ABB26-0587-4C30-8999-92F81FD0307C}</a:tableStyleId>
              </a:tblPr>
              <a:tblGrid>
                <a:gridCol w="10514678">
                  <a:extLst>
                    <a:ext uri="{9D8B030D-6E8A-4147-A177-3AD203B41FA5}">
                      <a16:colId xmlns:a16="http://schemas.microsoft.com/office/drawing/2014/main" val="2833850135"/>
                    </a:ext>
                  </a:extLst>
                </a:gridCol>
              </a:tblGrid>
              <a:tr h="370840">
                <a:tc>
                  <a:txBody>
                    <a:bodyPr/>
                    <a:lstStyle/>
                    <a:p>
                      <a:pPr marL="225425" indent="-225425">
                        <a:lnSpc>
                          <a:spcPts val="3200"/>
                        </a:lnSpc>
                        <a:spcAft>
                          <a:spcPts val="1200"/>
                        </a:spcAft>
                      </a:pPr>
                      <a:r>
                        <a:rPr lang="en-US" sz="1600" kern="1200" spc="0">
                          <a:solidFill>
                            <a:schemeClr val="tx1"/>
                          </a:solidFill>
                          <a:latin typeface="+mn-lt"/>
                          <a:ea typeface="+mn-ea"/>
                          <a:cs typeface="+mn-cs"/>
                        </a:rPr>
                        <a:t>1. It is not reusable, recyclable or compostable (per EMF definitions).</a:t>
                      </a:r>
                    </a:p>
                  </a:txBody>
                  <a:tcPr/>
                </a:tc>
                <a:extLst>
                  <a:ext uri="{0D108BD9-81ED-4DB2-BD59-A6C34878D82A}">
                    <a16:rowId xmlns:a16="http://schemas.microsoft.com/office/drawing/2014/main" val="1404798046"/>
                  </a:ext>
                </a:extLst>
              </a:tr>
              <a:tr h="370840">
                <a:tc>
                  <a:txBody>
                    <a:bodyPr/>
                    <a:lstStyle/>
                    <a:p>
                      <a:pPr marL="225425" indent="-225425">
                        <a:lnSpc>
                          <a:spcPts val="3200"/>
                        </a:lnSpc>
                        <a:spcBef>
                          <a:spcPts val="2400"/>
                        </a:spcBef>
                      </a:pPr>
                      <a:r>
                        <a:rPr lang="en-US" sz="1600" kern="1200" spc="0">
                          <a:solidFill>
                            <a:schemeClr val="tx1"/>
                          </a:solidFill>
                          <a:latin typeface="+mn-lt"/>
                          <a:ea typeface="+mn-ea"/>
                          <a:cs typeface="+mn-cs"/>
                        </a:rPr>
                        <a:t>2. It contains, or its manufacturing requires hazardous chemicals that pose a significant risk to human health or the environment (using precautionary principal).</a:t>
                      </a:r>
                    </a:p>
                  </a:txBody>
                  <a:tcPr/>
                </a:tc>
                <a:extLst>
                  <a:ext uri="{0D108BD9-81ED-4DB2-BD59-A6C34878D82A}">
                    <a16:rowId xmlns:a16="http://schemas.microsoft.com/office/drawing/2014/main" val="1458144756"/>
                  </a:ext>
                </a:extLst>
              </a:tr>
              <a:tr h="370840">
                <a:tc>
                  <a:txBody>
                    <a:bodyPr/>
                    <a:lstStyle/>
                    <a:p>
                      <a:pPr marL="225425" indent="-225425">
                        <a:lnSpc>
                          <a:spcPts val="3200"/>
                        </a:lnSpc>
                      </a:pPr>
                      <a:r>
                        <a:rPr lang="en-US" sz="1600" kern="1200" spc="0">
                          <a:solidFill>
                            <a:schemeClr val="tx1"/>
                          </a:solidFill>
                          <a:latin typeface="+mn-lt"/>
                          <a:ea typeface="+mn-ea"/>
                          <a:cs typeface="+mn-cs"/>
                        </a:rPr>
                        <a:t>3. It can be avoided (or replaced by a reuse model) while maintaining utility.</a:t>
                      </a:r>
                    </a:p>
                  </a:txBody>
                  <a:tcPr/>
                </a:tc>
                <a:extLst>
                  <a:ext uri="{0D108BD9-81ED-4DB2-BD59-A6C34878D82A}">
                    <a16:rowId xmlns:a16="http://schemas.microsoft.com/office/drawing/2014/main" val="2585749567"/>
                  </a:ext>
                </a:extLst>
              </a:tr>
              <a:tr h="370840">
                <a:tc>
                  <a:txBody>
                    <a:bodyPr/>
                    <a:lstStyle/>
                    <a:p>
                      <a:pPr marL="225425" indent="-225425">
                        <a:lnSpc>
                          <a:spcPts val="3200"/>
                        </a:lnSpc>
                      </a:pPr>
                      <a:r>
                        <a:rPr lang="en-US" sz="1600" kern="1200" spc="0">
                          <a:solidFill>
                            <a:schemeClr val="tx1"/>
                          </a:solidFill>
                          <a:latin typeface="+mn-lt"/>
                          <a:ea typeface="+mn-ea"/>
                          <a:cs typeface="+mn-cs"/>
                        </a:rPr>
                        <a:t>4. It hinders or disrupts the recyclability or </a:t>
                      </a:r>
                      <a:r>
                        <a:rPr lang="en-US" sz="1600" kern="1200" spc="0" err="1">
                          <a:solidFill>
                            <a:schemeClr val="tx1"/>
                          </a:solidFill>
                          <a:latin typeface="+mn-lt"/>
                          <a:ea typeface="+mn-ea"/>
                          <a:cs typeface="+mn-cs"/>
                        </a:rPr>
                        <a:t>compostability</a:t>
                      </a:r>
                      <a:r>
                        <a:rPr lang="en-US" sz="1600" kern="1200" spc="0">
                          <a:solidFill>
                            <a:schemeClr val="tx1"/>
                          </a:solidFill>
                          <a:latin typeface="+mn-lt"/>
                          <a:ea typeface="+mn-ea"/>
                          <a:cs typeface="+mn-cs"/>
                        </a:rPr>
                        <a:t> of other items.</a:t>
                      </a:r>
                    </a:p>
                  </a:txBody>
                  <a:tcPr/>
                </a:tc>
                <a:extLst>
                  <a:ext uri="{0D108BD9-81ED-4DB2-BD59-A6C34878D82A}">
                    <a16:rowId xmlns:a16="http://schemas.microsoft.com/office/drawing/2014/main" val="1155282603"/>
                  </a:ext>
                </a:extLst>
              </a:tr>
              <a:tr h="370840">
                <a:tc>
                  <a:txBody>
                    <a:bodyPr/>
                    <a:lstStyle/>
                    <a:p>
                      <a:pPr marL="225425" indent="-225425">
                        <a:lnSpc>
                          <a:spcPts val="3200"/>
                        </a:lnSpc>
                      </a:pPr>
                      <a:r>
                        <a:rPr lang="en-US" sz="1600" kern="1200" spc="0">
                          <a:solidFill>
                            <a:schemeClr val="tx1"/>
                          </a:solidFill>
                          <a:latin typeface="+mn-lt"/>
                          <a:ea typeface="+mn-ea"/>
                          <a:cs typeface="+mn-cs"/>
                        </a:rPr>
                        <a:t>5. It has a high likelihood of being littered or ending up in the natural environment.</a:t>
                      </a:r>
                    </a:p>
                  </a:txBody>
                  <a:tcPr/>
                </a:tc>
                <a:extLst>
                  <a:ext uri="{0D108BD9-81ED-4DB2-BD59-A6C34878D82A}">
                    <a16:rowId xmlns:a16="http://schemas.microsoft.com/office/drawing/2014/main" val="244632220"/>
                  </a:ext>
                </a:extLst>
              </a:tr>
            </a:tbl>
          </a:graphicData>
        </a:graphic>
      </p:graphicFrame>
      <p:sp>
        <p:nvSpPr>
          <p:cNvPr id="6" name="Title 19">
            <a:extLst>
              <a:ext uri="{FF2B5EF4-FFF2-40B4-BE49-F238E27FC236}">
                <a16:creationId xmlns:a16="http://schemas.microsoft.com/office/drawing/2014/main" id="{2CE0C360-D5A1-49E3-A374-D73A70C1CEB5}"/>
              </a:ext>
            </a:extLst>
          </p:cNvPr>
          <p:cNvSpPr txBox="1">
            <a:spLocks/>
          </p:cNvSpPr>
          <p:nvPr/>
        </p:nvSpPr>
        <p:spPr>
          <a:xfrm>
            <a:off x="0" y="4727222"/>
            <a:ext cx="12192000" cy="139520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a:solidFill>
                  <a:srgbClr val="95A139"/>
                </a:solidFill>
              </a:rPr>
              <a:t>EPS Transport Packaging </a:t>
            </a:r>
          </a:p>
          <a:p>
            <a:r>
              <a:rPr lang="en-US" sz="4000">
                <a:solidFill>
                  <a:srgbClr val="95A139"/>
                </a:solidFill>
              </a:rPr>
              <a:t>Does Not Meet the Elimination Criteria</a:t>
            </a:r>
          </a:p>
          <a:p>
            <a:pPr>
              <a:spcBef>
                <a:spcPts val="1000"/>
              </a:spcBef>
            </a:pPr>
            <a:r>
              <a:rPr lang="en-US" sz="1800" spc="300">
                <a:latin typeface="+mn-lt"/>
                <a:ea typeface="+mn-ea"/>
                <a:cs typeface="+mn-cs"/>
              </a:rPr>
              <a:t>Not All Polystyrene Is the Same</a:t>
            </a:r>
          </a:p>
        </p:txBody>
      </p:sp>
    </p:spTree>
    <p:extLst>
      <p:ext uri="{BB962C8B-B14F-4D97-AF65-F5344CB8AC3E}">
        <p14:creationId xmlns:p14="http://schemas.microsoft.com/office/powerpoint/2010/main" val="21060579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B8E6A972-F8FD-43D7-BA54-8CAB969259F0}"/>
              </a:ext>
            </a:extLst>
          </p:cNvPr>
          <p:cNvSpPr/>
          <p:nvPr/>
        </p:nvSpPr>
        <p:spPr>
          <a:xfrm>
            <a:off x="515817" y="608873"/>
            <a:ext cx="11160366" cy="161721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2385"/>
          <p:cNvSpPr>
            <a:spLocks noChangeArrowheads="1"/>
          </p:cNvSpPr>
          <p:nvPr/>
        </p:nvSpPr>
        <p:spPr bwMode="auto">
          <a:xfrm>
            <a:off x="67279" y="347649"/>
            <a:ext cx="12192000" cy="707722"/>
          </a:xfrm>
          <a:prstGeom prst="rect">
            <a:avLst/>
          </a:prstGeom>
          <a:noFill/>
          <a:ln w="9525">
            <a:noFill/>
            <a:miter lim="800000"/>
            <a:headEnd/>
            <a:tailEnd/>
          </a:ln>
          <a:effectLst/>
        </p:spPr>
        <p:txBody>
          <a:bodyPr wrap="square" anchor="ctr">
            <a:spAutoFit/>
          </a:bodyPr>
          <a:lstStyle/>
          <a:p>
            <a:pPr algn="ctr"/>
            <a:r>
              <a:rPr lang="en-US" altLang="ko-KR" sz="3999" spc="-150">
                <a:latin typeface="FontAwesome"/>
                <a:ea typeface="돋움" pitchFamily="50" charset="-127"/>
                <a:cs typeface="Arial" pitchFamily="34" charset="0"/>
              </a:rPr>
              <a:t>Ellen MacArthur Elimination Criteria #1</a:t>
            </a:r>
          </a:p>
        </p:txBody>
      </p:sp>
      <p:graphicFrame>
        <p:nvGraphicFramePr>
          <p:cNvPr id="9" name="Table 9">
            <a:extLst>
              <a:ext uri="{FF2B5EF4-FFF2-40B4-BE49-F238E27FC236}">
                <a16:creationId xmlns:a16="http://schemas.microsoft.com/office/drawing/2014/main" id="{533C1604-AE76-4F5E-A39B-2FB2FC067928}"/>
              </a:ext>
            </a:extLst>
          </p:cNvPr>
          <p:cNvGraphicFramePr>
            <a:graphicFrameLocks noGrp="1"/>
          </p:cNvGraphicFramePr>
          <p:nvPr>
            <p:extLst>
              <p:ext uri="{D42A27DB-BD31-4B8C-83A1-F6EECF244321}">
                <p14:modId xmlns:p14="http://schemas.microsoft.com/office/powerpoint/2010/main" val="14378782"/>
              </p:ext>
            </p:extLst>
          </p:nvPr>
        </p:nvGraphicFramePr>
        <p:xfrm>
          <a:off x="143479" y="945028"/>
          <a:ext cx="12192000" cy="396240"/>
        </p:xfrm>
        <a:graphic>
          <a:graphicData uri="http://schemas.openxmlformats.org/drawingml/2006/table">
            <a:tbl>
              <a:tblPr firstRow="1" bandRow="1">
                <a:tableStyleId>{2D5ABB26-0587-4C30-8999-92F81FD0307C}</a:tableStyleId>
              </a:tblPr>
              <a:tblGrid>
                <a:gridCol w="12192000">
                  <a:extLst>
                    <a:ext uri="{9D8B030D-6E8A-4147-A177-3AD203B41FA5}">
                      <a16:colId xmlns:a16="http://schemas.microsoft.com/office/drawing/2014/main" val="2833850135"/>
                    </a:ext>
                  </a:extLst>
                </a:gridCol>
              </a:tblGrid>
              <a:tr h="370840">
                <a:tc>
                  <a:txBody>
                    <a:bodyPr/>
                    <a:lstStyle/>
                    <a:p>
                      <a:pPr marL="0" indent="0" algn="ctr" defTabSz="914400" rtl="0" eaLnBrk="1" latinLnBrk="0" hangingPunct="1">
                        <a:buNone/>
                      </a:pPr>
                      <a:r>
                        <a:rPr lang="en-US" sz="2000" b="0" kern="1200">
                          <a:solidFill>
                            <a:schemeClr val="tx1"/>
                          </a:solidFill>
                          <a:latin typeface="+mn-lt"/>
                          <a:ea typeface="+mn-ea"/>
                          <a:cs typeface="+mn-cs"/>
                        </a:rPr>
                        <a:t>It Is Not Reusable, Recyclable Or Compostable</a:t>
                      </a:r>
                    </a:p>
                  </a:txBody>
                  <a:tcPr/>
                </a:tc>
                <a:extLst>
                  <a:ext uri="{0D108BD9-81ED-4DB2-BD59-A6C34878D82A}">
                    <a16:rowId xmlns:a16="http://schemas.microsoft.com/office/drawing/2014/main" val="1404798046"/>
                  </a:ext>
                </a:extLst>
              </a:tr>
            </a:tbl>
          </a:graphicData>
        </a:graphic>
      </p:graphicFrame>
      <p:pic>
        <p:nvPicPr>
          <p:cNvPr id="2" name="Picture 4" descr="image10 - Pharmaceutical Technology">
            <a:extLst>
              <a:ext uri="{FF2B5EF4-FFF2-40B4-BE49-F238E27FC236}">
                <a16:creationId xmlns:a16="http://schemas.microsoft.com/office/drawing/2014/main" id="{D29D83FA-BC59-49BC-9AC2-C82FEF24311D}"/>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rcRect l="7399" t="2833" r="11155" b="8119"/>
          <a:stretch/>
        </p:blipFill>
        <p:spPr bwMode="auto">
          <a:xfrm>
            <a:off x="452856" y="2565617"/>
            <a:ext cx="2627691" cy="2181114"/>
          </a:xfrm>
          <a:prstGeom prst="round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61D9004-F456-45D9-8143-28290FA7409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a14:imgEffect>
                  </a14:imgLayer>
                </a14:imgProps>
              </a:ext>
            </a:extLst>
          </a:blip>
          <a:srcRect l="9355" t="15089" r="60125" b="31007"/>
          <a:stretch/>
        </p:blipFill>
        <p:spPr>
          <a:xfrm>
            <a:off x="3296484" y="2553493"/>
            <a:ext cx="2755660" cy="2228528"/>
          </a:xfrm>
          <a:prstGeom prst="roundRect">
            <a:avLst/>
          </a:prstGeom>
          <a:ln>
            <a:noFill/>
          </a:ln>
          <a:effectLst>
            <a:outerShdw blurRad="292100" dist="139700" dir="2700000" algn="tl" rotWithShape="0">
              <a:srgbClr val="333333">
                <a:alpha val="65000"/>
              </a:srgbClr>
            </a:outerShdw>
          </a:effectLst>
        </p:spPr>
      </p:pic>
      <p:graphicFrame>
        <p:nvGraphicFramePr>
          <p:cNvPr id="12" name="Table 9">
            <a:extLst>
              <a:ext uri="{FF2B5EF4-FFF2-40B4-BE49-F238E27FC236}">
                <a16:creationId xmlns:a16="http://schemas.microsoft.com/office/drawing/2014/main" id="{42A465FB-FD37-4597-8791-78068EF36BB2}"/>
              </a:ext>
            </a:extLst>
          </p:cNvPr>
          <p:cNvGraphicFramePr>
            <a:graphicFrameLocks noGrp="1"/>
          </p:cNvGraphicFramePr>
          <p:nvPr>
            <p:extLst>
              <p:ext uri="{D42A27DB-BD31-4B8C-83A1-F6EECF244321}">
                <p14:modId xmlns:p14="http://schemas.microsoft.com/office/powerpoint/2010/main" val="1367368386"/>
              </p:ext>
            </p:extLst>
          </p:nvPr>
        </p:nvGraphicFramePr>
        <p:xfrm>
          <a:off x="143479" y="4909127"/>
          <a:ext cx="3456965" cy="518160"/>
        </p:xfrm>
        <a:graphic>
          <a:graphicData uri="http://schemas.openxmlformats.org/drawingml/2006/table">
            <a:tbl>
              <a:tblPr firstRow="1" bandRow="1">
                <a:tableStyleId>{2D5ABB26-0587-4C30-8999-92F81FD0307C}</a:tableStyleId>
              </a:tblPr>
              <a:tblGrid>
                <a:gridCol w="3456965">
                  <a:extLst>
                    <a:ext uri="{9D8B030D-6E8A-4147-A177-3AD203B41FA5}">
                      <a16:colId xmlns:a16="http://schemas.microsoft.com/office/drawing/2014/main" val="2833850135"/>
                    </a:ext>
                  </a:extLst>
                </a:gridCol>
              </a:tblGrid>
              <a:tr h="370840">
                <a:tc>
                  <a:txBody>
                    <a:bodyPr/>
                    <a:lstStyle/>
                    <a:p>
                      <a:pPr algn="ctr"/>
                      <a:r>
                        <a:rPr lang="en-US" sz="1400" b="0" i="0">
                          <a:solidFill>
                            <a:srgbClr val="18516C"/>
                          </a:solidFill>
                          <a:effectLst/>
                          <a:latin typeface="Aharoni" panose="02010803020104030203" pitchFamily="2" charset="-79"/>
                          <a:cs typeface="Aharoni" panose="02010803020104030203" pitchFamily="2" charset="-79"/>
                        </a:rPr>
                        <a:t>THERMOCON PROTECT </a:t>
                      </a:r>
                    </a:p>
                    <a:p>
                      <a:pPr algn="ctr"/>
                      <a:r>
                        <a:rPr lang="en-US" sz="1400" b="0" i="0">
                          <a:solidFill>
                            <a:srgbClr val="18516C"/>
                          </a:solidFill>
                          <a:effectLst/>
                          <a:latin typeface="Aharoni" panose="02010803020104030203" pitchFamily="2" charset="-79"/>
                          <a:cs typeface="Aharoni" panose="02010803020104030203" pitchFamily="2" charset="-79"/>
                        </a:rPr>
                        <a:t>System Packaging</a:t>
                      </a:r>
                    </a:p>
                  </a:txBody>
                  <a:tcPr/>
                </a:tc>
                <a:extLst>
                  <a:ext uri="{0D108BD9-81ED-4DB2-BD59-A6C34878D82A}">
                    <a16:rowId xmlns:a16="http://schemas.microsoft.com/office/drawing/2014/main" val="1458144756"/>
                  </a:ext>
                </a:extLst>
              </a:tr>
            </a:tbl>
          </a:graphicData>
        </a:graphic>
      </p:graphicFrame>
      <p:graphicFrame>
        <p:nvGraphicFramePr>
          <p:cNvPr id="16" name="Table 9">
            <a:extLst>
              <a:ext uri="{FF2B5EF4-FFF2-40B4-BE49-F238E27FC236}">
                <a16:creationId xmlns:a16="http://schemas.microsoft.com/office/drawing/2014/main" id="{35073919-118F-4951-A845-69C0FADFC647}"/>
              </a:ext>
            </a:extLst>
          </p:cNvPr>
          <p:cNvGraphicFramePr>
            <a:graphicFrameLocks noGrp="1"/>
          </p:cNvGraphicFramePr>
          <p:nvPr>
            <p:extLst>
              <p:ext uri="{D42A27DB-BD31-4B8C-83A1-F6EECF244321}">
                <p14:modId xmlns:p14="http://schemas.microsoft.com/office/powerpoint/2010/main" val="4064132761"/>
              </p:ext>
            </p:extLst>
          </p:nvPr>
        </p:nvGraphicFramePr>
        <p:xfrm>
          <a:off x="3407620" y="4981009"/>
          <a:ext cx="2755659" cy="518160"/>
        </p:xfrm>
        <a:graphic>
          <a:graphicData uri="http://schemas.openxmlformats.org/drawingml/2006/table">
            <a:tbl>
              <a:tblPr firstRow="1" bandRow="1">
                <a:tableStyleId>{2D5ABB26-0587-4C30-8999-92F81FD0307C}</a:tableStyleId>
              </a:tblPr>
              <a:tblGrid>
                <a:gridCol w="2755659">
                  <a:extLst>
                    <a:ext uri="{9D8B030D-6E8A-4147-A177-3AD203B41FA5}">
                      <a16:colId xmlns:a16="http://schemas.microsoft.com/office/drawing/2014/main" val="2833850135"/>
                    </a:ext>
                  </a:extLst>
                </a:gridCol>
              </a:tblGrid>
              <a:tr h="370840">
                <a:tc>
                  <a:txBody>
                    <a:bodyPr/>
                    <a:lstStyle/>
                    <a:p>
                      <a:pPr marL="0" indent="0" algn="ctr"/>
                      <a:r>
                        <a:rPr lang="en-US" sz="1400" b="0" i="0" kern="1200">
                          <a:solidFill>
                            <a:srgbClr val="18516C"/>
                          </a:solidFill>
                          <a:effectLst/>
                          <a:latin typeface="Aharoni" panose="02010803020104030203" pitchFamily="2" charset="-79"/>
                          <a:ea typeface="+mn-ea"/>
                          <a:cs typeface="Aharoni" panose="02010803020104030203" pitchFamily="2" charset="-79"/>
                        </a:rPr>
                        <a:t>Subaru</a:t>
                      </a:r>
                      <a:r>
                        <a:rPr lang="en-US" sz="1400">
                          <a:solidFill>
                            <a:srgbClr val="5E8AA4"/>
                          </a:solidFill>
                        </a:rPr>
                        <a:t> </a:t>
                      </a:r>
                      <a:r>
                        <a:rPr lang="en-US" sz="1400" b="0" i="0" kern="1200">
                          <a:solidFill>
                            <a:srgbClr val="18516C"/>
                          </a:solidFill>
                          <a:effectLst/>
                          <a:latin typeface="Aharoni" panose="02010803020104030203" pitchFamily="2" charset="-79"/>
                          <a:ea typeface="+mn-ea"/>
                          <a:cs typeface="Aharoni" panose="02010803020104030203" pitchFamily="2" charset="-79"/>
                        </a:rPr>
                        <a:t>Re-Use </a:t>
                      </a:r>
                    </a:p>
                    <a:p>
                      <a:pPr marL="0" indent="0" algn="ctr"/>
                      <a:r>
                        <a:rPr lang="en-US" sz="1400" b="0" i="0" kern="1200">
                          <a:solidFill>
                            <a:srgbClr val="18516C"/>
                          </a:solidFill>
                          <a:effectLst/>
                          <a:latin typeface="Aharoni" panose="02010803020104030203" pitchFamily="2" charset="-79"/>
                          <a:ea typeface="+mn-ea"/>
                          <a:cs typeface="Aharoni" panose="02010803020104030203" pitchFamily="2" charset="-79"/>
                        </a:rPr>
                        <a:t>Solutions</a:t>
                      </a:r>
                    </a:p>
                  </a:txBody>
                  <a:tcPr/>
                </a:tc>
                <a:extLst>
                  <a:ext uri="{0D108BD9-81ED-4DB2-BD59-A6C34878D82A}">
                    <a16:rowId xmlns:a16="http://schemas.microsoft.com/office/drawing/2014/main" val="1458144756"/>
                  </a:ext>
                </a:extLst>
              </a:tr>
            </a:tbl>
          </a:graphicData>
        </a:graphic>
      </p:graphicFrame>
      <p:pic>
        <p:nvPicPr>
          <p:cNvPr id="3080" name="Picture 8" descr="Timing Play Logo Video Icon Svg Png Icon Free Download (#349291) -  OnlineWebFonts.COM">
            <a:hlinkClick r:id="rId6"/>
            <a:extLst>
              <a:ext uri="{FF2B5EF4-FFF2-40B4-BE49-F238E27FC236}">
                <a16:creationId xmlns:a16="http://schemas.microsoft.com/office/drawing/2014/main" id="{0E3544D9-DC2B-4462-A452-4501B580F03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V="1">
            <a:off x="307819" y="4981009"/>
            <a:ext cx="605459" cy="37439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Timing Play Logo Video Icon Svg Png Icon Free Download (#349291) -  OnlineWebFonts.COM">
            <a:hlinkClick r:id="rId8"/>
            <a:extLst>
              <a:ext uri="{FF2B5EF4-FFF2-40B4-BE49-F238E27FC236}">
                <a16:creationId xmlns:a16="http://schemas.microsoft.com/office/drawing/2014/main" id="{8A3ECE6F-1BC2-4F0D-8ABF-F0C0FF5E7C0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V="1">
            <a:off x="3407620" y="4997667"/>
            <a:ext cx="605459" cy="374396"/>
          </a:xfrm>
          <a:prstGeom prst="rect">
            <a:avLst/>
          </a:prstGeom>
          <a:noFill/>
          <a:extLst>
            <a:ext uri="{909E8E84-426E-40DD-AFC4-6F175D3DCCD1}">
              <a14:hiddenFill xmlns:a14="http://schemas.microsoft.com/office/drawing/2010/main">
                <a:solidFill>
                  <a:srgbClr val="FFFFFF"/>
                </a:solidFill>
              </a14:hiddenFill>
            </a:ext>
          </a:extLst>
        </p:spPr>
      </p:pic>
      <p:grpSp>
        <p:nvGrpSpPr>
          <p:cNvPr id="34" name="Group 33">
            <a:extLst>
              <a:ext uri="{FF2B5EF4-FFF2-40B4-BE49-F238E27FC236}">
                <a16:creationId xmlns:a16="http://schemas.microsoft.com/office/drawing/2014/main" id="{CCF45436-3C9F-43F2-89C4-F566EE832535}"/>
              </a:ext>
            </a:extLst>
          </p:cNvPr>
          <p:cNvGrpSpPr/>
          <p:nvPr/>
        </p:nvGrpSpPr>
        <p:grpSpPr>
          <a:xfrm>
            <a:off x="9222525" y="2284343"/>
            <a:ext cx="2803577" cy="3164062"/>
            <a:chOff x="1160076" y="870847"/>
            <a:chExt cx="4474863" cy="4542450"/>
          </a:xfrm>
        </p:grpSpPr>
        <p:pic>
          <p:nvPicPr>
            <p:cNvPr id="35" name="Picture 4" descr="Eco-friendly expanded polystyrene is oxo-biodegradable and recyclable |  plasticstoday.com">
              <a:extLst>
                <a:ext uri="{FF2B5EF4-FFF2-40B4-BE49-F238E27FC236}">
                  <a16:creationId xmlns:a16="http://schemas.microsoft.com/office/drawing/2014/main" id="{533623F9-E252-47A0-815F-7AED6FCD44B1}"/>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7156" t="7082" r="11860" b="4791"/>
            <a:stretch/>
          </p:blipFill>
          <p:spPr bwMode="auto">
            <a:xfrm>
              <a:off x="1160076" y="870847"/>
              <a:ext cx="4474863" cy="3246383"/>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a:extLst>
                <a:ext uri="{FF2B5EF4-FFF2-40B4-BE49-F238E27FC236}">
                  <a16:creationId xmlns:a16="http://schemas.microsoft.com/office/drawing/2014/main" id="{6C2EBAE2-8CA7-4A6A-BFC1-9867C8560DEB}"/>
                </a:ext>
              </a:extLst>
            </p:cNvPr>
            <p:cNvSpPr txBox="1"/>
            <p:nvPr/>
          </p:nvSpPr>
          <p:spPr>
            <a:xfrm>
              <a:off x="1360332" y="4662142"/>
              <a:ext cx="4225436" cy="751155"/>
            </a:xfrm>
            <a:prstGeom prst="rect">
              <a:avLst/>
            </a:prstGeom>
            <a:noFill/>
          </p:spPr>
          <p:txBody>
            <a:bodyPr wrap="square">
              <a:spAutoFit/>
            </a:bodyPr>
            <a:lstStyle/>
            <a:p>
              <a:pPr algn="ctr"/>
              <a:r>
                <a:rPr lang="en-US" sz="1400">
                  <a:solidFill>
                    <a:srgbClr val="18516C"/>
                  </a:solidFill>
                  <a:latin typeface="Aharoni" panose="02010803020104030203" pitchFamily="2" charset="-79"/>
                  <a:cs typeface="Aharoni" panose="02010803020104030203" pitchFamily="2" charset="-79"/>
                </a:rPr>
                <a:t>EPS Using an Additive to Catalyze Degradation</a:t>
              </a:r>
            </a:p>
          </p:txBody>
        </p:sp>
        <p:pic>
          <p:nvPicPr>
            <p:cNvPr id="37" name="Picture 36">
              <a:hlinkClick r:id="rId10"/>
              <a:extLst>
                <a:ext uri="{FF2B5EF4-FFF2-40B4-BE49-F238E27FC236}">
                  <a16:creationId xmlns:a16="http://schemas.microsoft.com/office/drawing/2014/main" id="{75096099-4472-40EC-9435-4BD995E6A862}"/>
                </a:ext>
              </a:extLst>
            </p:cNvPr>
            <p:cNvPicPr>
              <a:picLocks noChangeAspect="1"/>
            </p:cNvPicPr>
            <p:nvPr/>
          </p:nvPicPr>
          <p:blipFill rotWithShape="1">
            <a:blip r:embed="rId11"/>
            <a:srcRect l="24071" t="10137" r="61451" b="83363"/>
            <a:stretch/>
          </p:blipFill>
          <p:spPr>
            <a:xfrm>
              <a:off x="2388922" y="4216483"/>
              <a:ext cx="1765134" cy="445660"/>
            </a:xfrm>
            <a:prstGeom prst="rect">
              <a:avLst/>
            </a:prstGeom>
          </p:spPr>
        </p:pic>
      </p:grpSp>
      <p:pic>
        <p:nvPicPr>
          <p:cNvPr id="28" name="Picture 27" descr="Icon&#10;&#10;Description automatically generated">
            <a:extLst>
              <a:ext uri="{FF2B5EF4-FFF2-40B4-BE49-F238E27FC236}">
                <a16:creationId xmlns:a16="http://schemas.microsoft.com/office/drawing/2014/main" id="{E221B8ED-D38F-41D9-ADA4-4FCA094967D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455953" y="5448405"/>
            <a:ext cx="704496" cy="864090"/>
          </a:xfrm>
          <a:prstGeom prst="rect">
            <a:avLst/>
          </a:prstGeom>
        </p:spPr>
      </p:pic>
      <p:pic>
        <p:nvPicPr>
          <p:cNvPr id="32" name="Picture 31" descr="A picture containing text&#10;&#10;Description automatically generated">
            <a:extLst>
              <a:ext uri="{FF2B5EF4-FFF2-40B4-BE49-F238E27FC236}">
                <a16:creationId xmlns:a16="http://schemas.microsoft.com/office/drawing/2014/main" id="{401C3898-76C2-47A2-B566-FF4DE18DF1BD}"/>
              </a:ext>
            </a:extLst>
          </p:cNvPr>
          <p:cNvPicPr>
            <a:picLocks noChangeAspect="1"/>
          </p:cNvPicPr>
          <p:nvPr/>
        </p:nvPicPr>
        <p:blipFill>
          <a:blip r:embed="rId13">
            <a:extLst>
              <a:ext uri="{BEBA8EAE-BF5A-486C-A8C5-ECC9F3942E4B}">
                <a14:imgProps xmlns:a14="http://schemas.microsoft.com/office/drawing/2010/main">
                  <a14:imgLayer r:embed="rId1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6239479" y="2805886"/>
            <a:ext cx="3214131" cy="2003772"/>
          </a:xfrm>
          <a:prstGeom prst="rect">
            <a:avLst/>
          </a:prstGeom>
        </p:spPr>
      </p:pic>
      <p:sp>
        <p:nvSpPr>
          <p:cNvPr id="33" name="TextBox 32">
            <a:extLst>
              <a:ext uri="{FF2B5EF4-FFF2-40B4-BE49-F238E27FC236}">
                <a16:creationId xmlns:a16="http://schemas.microsoft.com/office/drawing/2014/main" id="{061637F9-CF94-42A8-8AD3-B3AFF3266A0D}"/>
              </a:ext>
            </a:extLst>
          </p:cNvPr>
          <p:cNvSpPr txBox="1"/>
          <p:nvPr/>
        </p:nvSpPr>
        <p:spPr>
          <a:xfrm>
            <a:off x="6501726" y="4886385"/>
            <a:ext cx="2647307" cy="523220"/>
          </a:xfrm>
          <a:prstGeom prst="rect">
            <a:avLst/>
          </a:prstGeom>
          <a:noFill/>
        </p:spPr>
        <p:txBody>
          <a:bodyPr wrap="square">
            <a:spAutoFit/>
          </a:bodyPr>
          <a:lstStyle/>
          <a:p>
            <a:pPr algn="ctr"/>
            <a:r>
              <a:rPr lang="en-US" sz="1400" err="1">
                <a:solidFill>
                  <a:srgbClr val="18516C"/>
                </a:solidFill>
                <a:latin typeface="Aharoni" panose="02010803020104030203" pitchFamily="2" charset="-79"/>
                <a:cs typeface="Aharoni" panose="02010803020104030203" pitchFamily="2" charset="-79"/>
              </a:rPr>
              <a:t>EVRgreen</a:t>
            </a:r>
            <a:r>
              <a:rPr lang="en-US" sz="1400">
                <a:solidFill>
                  <a:srgbClr val="18516C"/>
                </a:solidFill>
                <a:latin typeface="Aharoni" panose="02010803020104030203" pitchFamily="2" charset="-79"/>
                <a:cs typeface="Aharoni" panose="02010803020104030203" pitchFamily="2" charset="-79"/>
              </a:rPr>
              <a:t>™</a:t>
            </a:r>
          </a:p>
          <a:p>
            <a:pPr algn="ctr"/>
            <a:r>
              <a:rPr lang="en-US" sz="1400">
                <a:solidFill>
                  <a:srgbClr val="18516C"/>
                </a:solidFill>
                <a:latin typeface="Aharoni" panose="02010803020104030203" pitchFamily="2" charset="-79"/>
                <a:cs typeface="Aharoni" panose="02010803020104030203" pitchFamily="2" charset="-79"/>
              </a:rPr>
              <a:t>Biodegradable EPS Resin</a:t>
            </a:r>
          </a:p>
        </p:txBody>
      </p:sp>
      <p:pic>
        <p:nvPicPr>
          <p:cNvPr id="22" name="Picture 21" descr="Icon&#10;&#10;Description automatically generated">
            <a:extLst>
              <a:ext uri="{FF2B5EF4-FFF2-40B4-BE49-F238E27FC236}">
                <a16:creationId xmlns:a16="http://schemas.microsoft.com/office/drawing/2014/main" id="{E1EAD53F-553E-4B78-B69B-227CABD7BE0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75556" y="5507243"/>
            <a:ext cx="704496" cy="864090"/>
          </a:xfrm>
          <a:prstGeom prst="rect">
            <a:avLst/>
          </a:prstGeom>
        </p:spPr>
      </p:pic>
      <p:sp>
        <p:nvSpPr>
          <p:cNvPr id="31" name="Title 19">
            <a:extLst>
              <a:ext uri="{FF2B5EF4-FFF2-40B4-BE49-F238E27FC236}">
                <a16:creationId xmlns:a16="http://schemas.microsoft.com/office/drawing/2014/main" id="{22BE266F-8DEF-492E-84A1-EC1B1814E96B}"/>
              </a:ext>
            </a:extLst>
          </p:cNvPr>
          <p:cNvSpPr txBox="1">
            <a:spLocks/>
          </p:cNvSpPr>
          <p:nvPr/>
        </p:nvSpPr>
        <p:spPr>
          <a:xfrm>
            <a:off x="0" y="1070915"/>
            <a:ext cx="11344275" cy="139520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914400" algn="ctr">
              <a:spcBef>
                <a:spcPts val="1000"/>
              </a:spcBef>
            </a:pPr>
            <a:r>
              <a:rPr lang="en-US" sz="2000" spc="300">
                <a:solidFill>
                  <a:srgbClr val="95A139"/>
                </a:solidFill>
                <a:latin typeface="+mn-lt"/>
                <a:ea typeface="+mn-ea"/>
                <a:cs typeface="+mn-cs"/>
              </a:rPr>
              <a:t>EPS Transport Packaging Is Widely Recycled, Frequently Used In Innovative Reuse Applications &amp; Has Biodegradable Feedstock Option</a:t>
            </a:r>
            <a:r>
              <a:rPr lang="en-US" sz="1800" spc="300">
                <a:solidFill>
                  <a:srgbClr val="95A139"/>
                </a:solidFill>
                <a:latin typeface="+mn-lt"/>
                <a:ea typeface="+mn-ea"/>
                <a:cs typeface="+mn-cs"/>
              </a:rPr>
              <a:t>s</a:t>
            </a:r>
          </a:p>
        </p:txBody>
      </p:sp>
      <p:pic>
        <p:nvPicPr>
          <p:cNvPr id="6" name="Picture 5" descr="A picture containing text, clock&#10;&#10;Description automatically generated">
            <a:extLst>
              <a:ext uri="{FF2B5EF4-FFF2-40B4-BE49-F238E27FC236}">
                <a16:creationId xmlns:a16="http://schemas.microsoft.com/office/drawing/2014/main" id="{18EC669A-83FE-452F-B786-64BBBFD8CD66}"/>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439007" y="5425098"/>
            <a:ext cx="769791" cy="777240"/>
          </a:xfrm>
          <a:prstGeom prst="rect">
            <a:avLst/>
          </a:prstGeom>
        </p:spPr>
      </p:pic>
      <p:pic>
        <p:nvPicPr>
          <p:cNvPr id="26" name="Picture 25" descr="A picture containing text, clock&#10;&#10;Description automatically generated">
            <a:extLst>
              <a:ext uri="{FF2B5EF4-FFF2-40B4-BE49-F238E27FC236}">
                <a16:creationId xmlns:a16="http://schemas.microsoft.com/office/drawing/2014/main" id="{6DC32606-2CEE-4B5C-BFEC-239DBFDC625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192615" y="5468238"/>
            <a:ext cx="769791" cy="777240"/>
          </a:xfrm>
          <a:prstGeom prst="rect">
            <a:avLst/>
          </a:prstGeom>
        </p:spPr>
      </p:pic>
    </p:spTree>
    <p:extLst>
      <p:ext uri="{BB962C8B-B14F-4D97-AF65-F5344CB8AC3E}">
        <p14:creationId xmlns:p14="http://schemas.microsoft.com/office/powerpoint/2010/main" val="26207705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ompany name&#10;&#10;Description automatically generated">
            <a:extLst>
              <a:ext uri="{FF2B5EF4-FFF2-40B4-BE49-F238E27FC236}">
                <a16:creationId xmlns:a16="http://schemas.microsoft.com/office/drawing/2014/main" id="{93B1845F-3C30-472B-83FE-1105ED9613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1" y="0"/>
            <a:ext cx="9601198" cy="68579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570923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6680C7A-0C9D-4E71-8B28-C38BC05B2368}"/>
              </a:ext>
            </a:extLst>
          </p:cNvPr>
          <p:cNvSpPr txBox="1">
            <a:spLocks/>
          </p:cNvSpPr>
          <p:nvPr/>
        </p:nvSpPr>
        <p:spPr>
          <a:xfrm>
            <a:off x="0" y="3467100"/>
            <a:ext cx="7410450" cy="609600"/>
          </a:xfrm>
          <a:prstGeom prst="rect">
            <a:avLst/>
          </a:prstGeom>
          <a:solidFill>
            <a:srgbClr val="95A139"/>
          </a:solidFill>
        </p:spPr>
        <p:txBody>
          <a:bodyPr>
            <a:noAutofit/>
          </a:bodyPr>
          <a:lstStyle>
            <a:lvl1pPr algn="l" defTabSz="914400" rtl="0" eaLnBrk="1" latinLnBrk="0" hangingPunct="1">
              <a:spcBef>
                <a:spcPct val="0"/>
              </a:spcBef>
              <a:buNone/>
              <a:defRPr sz="3200" kern="1200" baseline="0">
                <a:solidFill>
                  <a:schemeClr val="bg1"/>
                </a:solidFill>
                <a:latin typeface="+mj-lt"/>
                <a:ea typeface="+mj-ea"/>
                <a:cs typeface="+mj-cs"/>
              </a:defRPr>
            </a:lvl1pPr>
          </a:lstStyle>
          <a:p>
            <a:pPr algn="ctr">
              <a:lnSpc>
                <a:spcPct val="90000"/>
              </a:lnSpc>
            </a:pPr>
            <a:r>
              <a:rPr lang="en-US" sz="4000"/>
              <a:t>Consumer Access</a:t>
            </a:r>
          </a:p>
        </p:txBody>
      </p:sp>
      <p:sp>
        <p:nvSpPr>
          <p:cNvPr id="9" name="Title 1">
            <a:extLst>
              <a:ext uri="{FF2B5EF4-FFF2-40B4-BE49-F238E27FC236}">
                <a16:creationId xmlns:a16="http://schemas.microsoft.com/office/drawing/2014/main" id="{7031C24A-9FBE-4F5F-9553-413A12DFC1BF}"/>
              </a:ext>
            </a:extLst>
          </p:cNvPr>
          <p:cNvSpPr txBox="1">
            <a:spLocks/>
          </p:cNvSpPr>
          <p:nvPr/>
        </p:nvSpPr>
        <p:spPr>
          <a:xfrm>
            <a:off x="0" y="0"/>
            <a:ext cx="7410450" cy="609600"/>
          </a:xfrm>
          <a:prstGeom prst="rect">
            <a:avLst/>
          </a:prstGeom>
          <a:solidFill>
            <a:srgbClr val="95A139"/>
          </a:solidFill>
        </p:spPr>
        <p:txBody>
          <a:bodyPr>
            <a:noAutofit/>
          </a:bodyPr>
          <a:lstStyle>
            <a:lvl1pPr algn="l" defTabSz="914400" rtl="0" eaLnBrk="1" latinLnBrk="0" hangingPunct="1">
              <a:spcBef>
                <a:spcPct val="0"/>
              </a:spcBef>
              <a:buNone/>
              <a:defRPr sz="3200" kern="1200" baseline="0">
                <a:solidFill>
                  <a:schemeClr val="bg1"/>
                </a:solidFill>
                <a:latin typeface="+mj-lt"/>
                <a:ea typeface="+mj-ea"/>
                <a:cs typeface="+mj-cs"/>
              </a:defRPr>
            </a:lvl1pPr>
          </a:lstStyle>
          <a:p>
            <a:pPr algn="ctr">
              <a:lnSpc>
                <a:spcPct val="90000"/>
              </a:lnSpc>
            </a:pPr>
            <a:r>
              <a:rPr lang="en-US" sz="4000"/>
              <a:t>EPS Recycling Solutions </a:t>
            </a:r>
          </a:p>
        </p:txBody>
      </p:sp>
      <p:pic>
        <p:nvPicPr>
          <p:cNvPr id="10" name="Picture 9">
            <a:extLst>
              <a:ext uri="{FF2B5EF4-FFF2-40B4-BE49-F238E27FC236}">
                <a16:creationId xmlns:a16="http://schemas.microsoft.com/office/drawing/2014/main" id="{FFBABB32-0FE2-47F9-AFFF-2F7CE29FDED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83317" y="0"/>
            <a:ext cx="5308684" cy="6858000"/>
          </a:xfrm>
          <a:prstGeom prst="rect">
            <a:avLst/>
          </a:prstGeom>
          <a:effectLst>
            <a:outerShdw blurRad="63500" sx="102000" sy="102000" algn="ctr" rotWithShape="0">
              <a:prstClr val="black">
                <a:alpha val="40000"/>
              </a:prstClr>
            </a:outerShdw>
          </a:effectLst>
        </p:spPr>
      </p:pic>
      <p:graphicFrame>
        <p:nvGraphicFramePr>
          <p:cNvPr id="2" name="Table 2">
            <a:extLst>
              <a:ext uri="{FF2B5EF4-FFF2-40B4-BE49-F238E27FC236}">
                <a16:creationId xmlns:a16="http://schemas.microsoft.com/office/drawing/2014/main" id="{8909E731-3765-4568-9C60-F1D21015EFB1}"/>
              </a:ext>
            </a:extLst>
          </p:cNvPr>
          <p:cNvGraphicFramePr>
            <a:graphicFrameLocks noGrp="1"/>
          </p:cNvGraphicFramePr>
          <p:nvPr>
            <p:extLst>
              <p:ext uri="{D42A27DB-BD31-4B8C-83A1-F6EECF244321}">
                <p14:modId xmlns:p14="http://schemas.microsoft.com/office/powerpoint/2010/main" val="678465236"/>
              </p:ext>
            </p:extLst>
          </p:nvPr>
        </p:nvGraphicFramePr>
        <p:xfrm>
          <a:off x="334027" y="941070"/>
          <a:ext cx="5952473" cy="2194560"/>
        </p:xfrm>
        <a:graphic>
          <a:graphicData uri="http://schemas.openxmlformats.org/drawingml/2006/table">
            <a:tbl>
              <a:tblPr firstRow="1" bandRow="1">
                <a:tableStyleId>{5C22544A-7EE6-4342-B048-85BDC9FD1C3A}</a:tableStyleId>
              </a:tblPr>
              <a:tblGrid>
                <a:gridCol w="2480812">
                  <a:extLst>
                    <a:ext uri="{9D8B030D-6E8A-4147-A177-3AD203B41FA5}">
                      <a16:colId xmlns:a16="http://schemas.microsoft.com/office/drawing/2014/main" val="2069021409"/>
                    </a:ext>
                  </a:extLst>
                </a:gridCol>
                <a:gridCol w="3471661">
                  <a:extLst>
                    <a:ext uri="{9D8B030D-6E8A-4147-A177-3AD203B41FA5}">
                      <a16:colId xmlns:a16="http://schemas.microsoft.com/office/drawing/2014/main" val="541094585"/>
                    </a:ext>
                  </a:extLst>
                </a:gridCol>
              </a:tblGrid>
              <a:tr h="370840">
                <a:tc>
                  <a:txBody>
                    <a:bodyPr/>
                    <a:lstStyle/>
                    <a:p>
                      <a:r>
                        <a:rPr lang="en-US" b="0">
                          <a:solidFill>
                            <a:schemeClr val="tx1"/>
                          </a:solidFill>
                        </a:rPr>
                        <a:t>Mechanical Recycling</a:t>
                      </a:r>
                    </a:p>
                  </a:txBody>
                  <a:tcPr>
                    <a:lnB w="12700" cap="flat" cmpd="sng" algn="ctr">
                      <a:solidFill>
                        <a:srgbClr val="95A139"/>
                      </a:solidFill>
                      <a:prstDash val="solid"/>
                      <a:round/>
                      <a:headEnd type="none" w="med" len="med"/>
                      <a:tailEnd type="none" w="med" len="med"/>
                    </a:lnB>
                    <a:noFill/>
                  </a:tcPr>
                </a:tc>
                <a:tc>
                  <a:txBody>
                    <a:bodyPr/>
                    <a:lstStyle/>
                    <a:p>
                      <a:r>
                        <a:rPr lang="en-US" b="0">
                          <a:solidFill>
                            <a:schemeClr val="tx1"/>
                          </a:solidFill>
                        </a:rPr>
                        <a:t>Clean EPS Waste Holds Its Value In Recycling Markets</a:t>
                      </a:r>
                    </a:p>
                  </a:txBody>
                  <a:tcPr>
                    <a:lnB w="12700" cap="flat" cmpd="sng" algn="ctr">
                      <a:solidFill>
                        <a:srgbClr val="95A139"/>
                      </a:solidFill>
                      <a:prstDash val="solid"/>
                      <a:round/>
                      <a:headEnd type="none" w="med" len="med"/>
                      <a:tailEnd type="none" w="med" len="med"/>
                    </a:lnB>
                    <a:noFill/>
                  </a:tcPr>
                </a:tc>
                <a:extLst>
                  <a:ext uri="{0D108BD9-81ED-4DB2-BD59-A6C34878D82A}">
                    <a16:rowId xmlns:a16="http://schemas.microsoft.com/office/drawing/2014/main" val="42241449"/>
                  </a:ext>
                </a:extLst>
              </a:tr>
              <a:tr h="370840">
                <a:tc>
                  <a:txBody>
                    <a:bodyPr/>
                    <a:lstStyle/>
                    <a:p>
                      <a:r>
                        <a:rPr lang="en-US">
                          <a:solidFill>
                            <a:schemeClr val="tx1"/>
                          </a:solidFill>
                        </a:rPr>
                        <a:t>Advanced Recycling</a:t>
                      </a:r>
                    </a:p>
                  </a:txBody>
                  <a:tcPr>
                    <a:lnT w="12700" cap="flat" cmpd="sng" algn="ctr">
                      <a:solidFill>
                        <a:srgbClr val="95A139"/>
                      </a:solidFill>
                      <a:prstDash val="solid"/>
                      <a:round/>
                      <a:headEnd type="none" w="med" len="med"/>
                      <a:tailEnd type="none" w="med" len="med"/>
                    </a:lnT>
                    <a:lnB w="12700" cap="flat" cmpd="sng" algn="ctr">
                      <a:solidFill>
                        <a:srgbClr val="95A139"/>
                      </a:solidFill>
                      <a:prstDash val="solid"/>
                      <a:round/>
                      <a:headEnd type="none" w="med" len="med"/>
                      <a:tailEnd type="none" w="med" len="med"/>
                    </a:lnB>
                    <a:noFill/>
                  </a:tcPr>
                </a:tc>
                <a:tc>
                  <a:txBody>
                    <a:bodyPr/>
                    <a:lstStyle/>
                    <a:p>
                      <a:r>
                        <a:rPr lang="en-US">
                          <a:solidFill>
                            <a:schemeClr val="tx1"/>
                          </a:solidFill>
                        </a:rPr>
                        <a:t>Employs Reverse Engineering To Incorporate Recycled Polystyrene Into Existing Applications</a:t>
                      </a:r>
                    </a:p>
                  </a:txBody>
                  <a:tcPr>
                    <a:lnT w="12700" cap="flat" cmpd="sng" algn="ctr">
                      <a:solidFill>
                        <a:srgbClr val="95A139"/>
                      </a:solidFill>
                      <a:prstDash val="solid"/>
                      <a:round/>
                      <a:headEnd type="none" w="med" len="med"/>
                      <a:tailEnd type="none" w="med" len="med"/>
                    </a:lnT>
                    <a:lnB w="12700" cap="flat" cmpd="sng" algn="ctr">
                      <a:solidFill>
                        <a:srgbClr val="95A139"/>
                      </a:solidFill>
                      <a:prstDash val="solid"/>
                      <a:round/>
                      <a:headEnd type="none" w="med" len="med"/>
                      <a:tailEnd type="none" w="med" len="med"/>
                    </a:lnB>
                    <a:noFill/>
                  </a:tcPr>
                </a:tc>
                <a:extLst>
                  <a:ext uri="{0D108BD9-81ED-4DB2-BD59-A6C34878D82A}">
                    <a16:rowId xmlns:a16="http://schemas.microsoft.com/office/drawing/2014/main" val="2880965058"/>
                  </a:ext>
                </a:extLst>
              </a:tr>
              <a:tr h="370840">
                <a:tc>
                  <a:txBody>
                    <a:bodyPr/>
                    <a:lstStyle/>
                    <a:p>
                      <a:r>
                        <a:rPr lang="en-US">
                          <a:solidFill>
                            <a:schemeClr val="tx1"/>
                          </a:solidFill>
                        </a:rPr>
                        <a:t>Recycled-Content Resin</a:t>
                      </a:r>
                    </a:p>
                  </a:txBody>
                  <a:tcPr>
                    <a:lnT w="12700" cap="flat" cmpd="sng" algn="ctr">
                      <a:solidFill>
                        <a:srgbClr val="95A139"/>
                      </a:solidFill>
                      <a:prstDash val="solid"/>
                      <a:round/>
                      <a:headEnd type="none" w="med" len="med"/>
                      <a:tailEnd type="none" w="med" len="med"/>
                    </a:lnT>
                    <a:noFill/>
                  </a:tcPr>
                </a:tc>
                <a:tc>
                  <a:txBody>
                    <a:bodyPr/>
                    <a:lstStyle/>
                    <a:p>
                      <a:r>
                        <a:rPr lang="en-US">
                          <a:solidFill>
                            <a:schemeClr val="tx1"/>
                          </a:solidFill>
                        </a:rPr>
                        <a:t>Eco-Six™ Resin Uses 80%+ Recycled EPS Since 2012</a:t>
                      </a:r>
                    </a:p>
                  </a:txBody>
                  <a:tcPr>
                    <a:lnT w="12700" cap="flat" cmpd="sng" algn="ctr">
                      <a:solidFill>
                        <a:srgbClr val="95A139"/>
                      </a:solidFill>
                      <a:prstDash val="solid"/>
                      <a:round/>
                      <a:headEnd type="none" w="med" len="med"/>
                      <a:tailEnd type="none" w="med" len="med"/>
                    </a:lnT>
                    <a:noFill/>
                  </a:tcPr>
                </a:tc>
                <a:extLst>
                  <a:ext uri="{0D108BD9-81ED-4DB2-BD59-A6C34878D82A}">
                    <a16:rowId xmlns:a16="http://schemas.microsoft.com/office/drawing/2014/main" val="164789226"/>
                  </a:ext>
                </a:extLst>
              </a:tr>
            </a:tbl>
          </a:graphicData>
        </a:graphic>
      </p:graphicFrame>
      <p:graphicFrame>
        <p:nvGraphicFramePr>
          <p:cNvPr id="7" name="Table 2">
            <a:extLst>
              <a:ext uri="{FF2B5EF4-FFF2-40B4-BE49-F238E27FC236}">
                <a16:creationId xmlns:a16="http://schemas.microsoft.com/office/drawing/2014/main" id="{884FBBF7-4CC6-471D-88B9-BA5D520B9429}"/>
              </a:ext>
            </a:extLst>
          </p:cNvPr>
          <p:cNvGraphicFramePr>
            <a:graphicFrameLocks noGrp="1"/>
          </p:cNvGraphicFramePr>
          <p:nvPr>
            <p:extLst>
              <p:ext uri="{D42A27DB-BD31-4B8C-83A1-F6EECF244321}">
                <p14:modId xmlns:p14="http://schemas.microsoft.com/office/powerpoint/2010/main" val="4052791773"/>
              </p:ext>
            </p:extLst>
          </p:nvPr>
        </p:nvGraphicFramePr>
        <p:xfrm>
          <a:off x="334026" y="4408170"/>
          <a:ext cx="5952473" cy="1760790"/>
        </p:xfrm>
        <a:graphic>
          <a:graphicData uri="http://schemas.openxmlformats.org/drawingml/2006/table">
            <a:tbl>
              <a:tblPr firstRow="1" bandRow="1">
                <a:tableStyleId>{5C22544A-7EE6-4342-B048-85BDC9FD1C3A}</a:tableStyleId>
              </a:tblPr>
              <a:tblGrid>
                <a:gridCol w="2480812">
                  <a:extLst>
                    <a:ext uri="{9D8B030D-6E8A-4147-A177-3AD203B41FA5}">
                      <a16:colId xmlns:a16="http://schemas.microsoft.com/office/drawing/2014/main" val="2069021409"/>
                    </a:ext>
                  </a:extLst>
                </a:gridCol>
                <a:gridCol w="3471661">
                  <a:extLst>
                    <a:ext uri="{9D8B030D-6E8A-4147-A177-3AD203B41FA5}">
                      <a16:colId xmlns:a16="http://schemas.microsoft.com/office/drawing/2014/main" val="541094585"/>
                    </a:ext>
                  </a:extLst>
                </a:gridCol>
              </a:tblGrid>
              <a:tr h="490920">
                <a:tc>
                  <a:txBody>
                    <a:bodyPr/>
                    <a:lstStyle/>
                    <a:p>
                      <a:r>
                        <a:rPr lang="en-US" b="0">
                          <a:solidFill>
                            <a:schemeClr val="tx1"/>
                          </a:solidFill>
                        </a:rPr>
                        <a:t>Curbside </a:t>
                      </a:r>
                    </a:p>
                  </a:txBody>
                  <a:tcPr anchor="ctr">
                    <a:lnB w="12700" cap="flat" cmpd="sng" algn="ctr">
                      <a:solidFill>
                        <a:srgbClr val="95A139"/>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kern="1200">
                          <a:solidFill>
                            <a:schemeClr val="tx1"/>
                          </a:solidFill>
                          <a:latin typeface="+mn-lt"/>
                          <a:ea typeface="+mn-ea"/>
                          <a:cs typeface="+mn-cs"/>
                        </a:rPr>
                        <a:t>50 U.S. Cities Serving 24 Million</a:t>
                      </a:r>
                    </a:p>
                  </a:txBody>
                  <a:tcPr marL="68580" marR="68580" marT="0" marB="0" anchor="ctr">
                    <a:lnB w="12700" cap="flat" cmpd="sng" algn="ctr">
                      <a:solidFill>
                        <a:srgbClr val="95A139"/>
                      </a:solidFill>
                      <a:prstDash val="solid"/>
                      <a:round/>
                      <a:headEnd type="none" w="med" len="med"/>
                      <a:tailEnd type="none" w="med" len="med"/>
                    </a:lnB>
                    <a:noFill/>
                  </a:tcPr>
                </a:tc>
                <a:extLst>
                  <a:ext uri="{0D108BD9-81ED-4DB2-BD59-A6C34878D82A}">
                    <a16:rowId xmlns:a16="http://schemas.microsoft.com/office/drawing/2014/main" val="42241449"/>
                  </a:ext>
                </a:extLst>
              </a:tr>
              <a:tr h="434910">
                <a:tc>
                  <a:txBody>
                    <a:bodyPr/>
                    <a:lstStyle/>
                    <a:p>
                      <a:r>
                        <a:rPr lang="en-US">
                          <a:solidFill>
                            <a:schemeClr val="tx1"/>
                          </a:solidFill>
                        </a:rPr>
                        <a:t>Drop-Off</a:t>
                      </a:r>
                    </a:p>
                  </a:txBody>
                  <a:tcPr>
                    <a:lnT w="12700" cap="flat" cmpd="sng" algn="ctr">
                      <a:solidFill>
                        <a:srgbClr val="95A139"/>
                      </a:solidFill>
                      <a:prstDash val="solid"/>
                      <a:round/>
                      <a:headEnd type="none" w="med" len="med"/>
                      <a:tailEnd type="none" w="med" len="med"/>
                    </a:lnT>
                    <a:lnB w="12700" cap="flat" cmpd="sng" algn="ctr">
                      <a:solidFill>
                        <a:srgbClr val="95A139"/>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a:solidFill>
                            <a:schemeClr val="tx1"/>
                          </a:solidFill>
                          <a:latin typeface="+mn-lt"/>
                          <a:ea typeface="+mn-ea"/>
                          <a:cs typeface="+mn-cs"/>
                        </a:rPr>
                        <a:t>Over 230 </a:t>
                      </a:r>
                      <a:r>
                        <a:rPr lang="en-US" sz="1800" kern="1200">
                          <a:solidFill>
                            <a:schemeClr val="tx1"/>
                          </a:solidFill>
                          <a:latin typeface="+mn-lt"/>
                          <a:ea typeface="+mn-ea"/>
                          <a:cs typeface="+mn-cs"/>
                          <a:hlinkClick r:id="rId4"/>
                        </a:rPr>
                        <a:t>Drop-Off</a:t>
                      </a:r>
                      <a:r>
                        <a:rPr lang="en-US" sz="1800" kern="1200">
                          <a:solidFill>
                            <a:schemeClr val="tx1"/>
                          </a:solidFill>
                          <a:latin typeface="+mn-lt"/>
                          <a:ea typeface="+mn-ea"/>
                          <a:cs typeface="+mn-cs"/>
                        </a:rPr>
                        <a:t> Locations</a:t>
                      </a:r>
                    </a:p>
                  </a:txBody>
                  <a:tcPr marL="68580" marR="68580" marT="0" marB="0" anchor="ctr">
                    <a:lnT w="12700" cap="flat" cmpd="sng" algn="ctr">
                      <a:solidFill>
                        <a:srgbClr val="95A139"/>
                      </a:solidFill>
                      <a:prstDash val="solid"/>
                      <a:round/>
                      <a:headEnd type="none" w="med" len="med"/>
                      <a:tailEnd type="none" w="med" len="med"/>
                    </a:lnT>
                    <a:lnB w="12700" cap="flat" cmpd="sng" algn="ctr">
                      <a:solidFill>
                        <a:srgbClr val="95A139"/>
                      </a:solidFill>
                      <a:prstDash val="solid"/>
                      <a:round/>
                      <a:headEnd type="none" w="med" len="med"/>
                      <a:tailEnd type="none" w="med" len="med"/>
                    </a:lnB>
                    <a:noFill/>
                  </a:tcPr>
                </a:tc>
                <a:extLst>
                  <a:ext uri="{0D108BD9-81ED-4DB2-BD59-A6C34878D82A}">
                    <a16:rowId xmlns:a16="http://schemas.microsoft.com/office/drawing/2014/main" val="2880965058"/>
                  </a:ext>
                </a:extLst>
              </a:tr>
              <a:tr h="464120">
                <a:tc>
                  <a:txBody>
                    <a:bodyPr/>
                    <a:lstStyle/>
                    <a:p>
                      <a:r>
                        <a:rPr lang="en-US">
                          <a:solidFill>
                            <a:schemeClr val="tx1"/>
                          </a:solidFill>
                        </a:rPr>
                        <a:t>Collection Events</a:t>
                      </a:r>
                    </a:p>
                  </a:txBody>
                  <a:tcPr>
                    <a:lnT w="12700" cap="flat" cmpd="sng" algn="ctr">
                      <a:solidFill>
                        <a:srgbClr val="95A139"/>
                      </a:solidFill>
                      <a:prstDash val="solid"/>
                      <a:round/>
                      <a:headEnd type="none" w="med" len="med"/>
                      <a:tailEnd type="none" w="med" len="med"/>
                    </a:lnT>
                    <a:lnB w="12700" cap="flat" cmpd="sng" algn="ctr">
                      <a:solidFill>
                        <a:srgbClr val="95A139"/>
                      </a:solidFill>
                      <a:prstDash val="solid"/>
                      <a:round/>
                      <a:headEnd type="none" w="med" len="med"/>
                      <a:tailEnd type="none" w="med" len="med"/>
                    </a:lnB>
                    <a:noFill/>
                  </a:tcPr>
                </a:tc>
                <a:tc>
                  <a:txBody>
                    <a:bodyPr/>
                    <a:lstStyle/>
                    <a:p>
                      <a:r>
                        <a:rPr lang="en-US">
                          <a:solidFill>
                            <a:schemeClr val="tx1"/>
                          </a:solidFill>
                        </a:rPr>
                        <a:t>100’s of </a:t>
                      </a:r>
                      <a:r>
                        <a:rPr lang="en-US" spc="-100" baseline="0">
                          <a:solidFill>
                            <a:schemeClr val="tx1"/>
                          </a:solidFill>
                        </a:rPr>
                        <a:t>Community Recycling Drives</a:t>
                      </a:r>
                    </a:p>
                  </a:txBody>
                  <a:tcPr>
                    <a:lnT w="12700" cap="flat" cmpd="sng" algn="ctr">
                      <a:solidFill>
                        <a:srgbClr val="95A139"/>
                      </a:solidFill>
                      <a:prstDash val="solid"/>
                      <a:round/>
                      <a:headEnd type="none" w="med" len="med"/>
                      <a:tailEnd type="none" w="med" len="med"/>
                    </a:lnT>
                    <a:lnB w="12700" cap="flat" cmpd="sng" algn="ctr">
                      <a:solidFill>
                        <a:srgbClr val="95A139"/>
                      </a:solidFill>
                      <a:prstDash val="solid"/>
                      <a:round/>
                      <a:headEnd type="none" w="med" len="med"/>
                      <a:tailEnd type="none" w="med" len="med"/>
                    </a:lnB>
                    <a:noFill/>
                  </a:tcPr>
                </a:tc>
                <a:extLst>
                  <a:ext uri="{0D108BD9-81ED-4DB2-BD59-A6C34878D82A}">
                    <a16:rowId xmlns:a16="http://schemas.microsoft.com/office/drawing/2014/main" val="2978573691"/>
                  </a:ext>
                </a:extLst>
              </a:tr>
              <a:tr h="370840">
                <a:tc>
                  <a:txBody>
                    <a:bodyPr/>
                    <a:lstStyle/>
                    <a:p>
                      <a:r>
                        <a:rPr lang="en-US">
                          <a:solidFill>
                            <a:schemeClr val="tx1"/>
                          </a:solidFill>
                        </a:rPr>
                        <a:t>Mail-Back Program</a:t>
                      </a:r>
                    </a:p>
                  </a:txBody>
                  <a:tcPr>
                    <a:lnT w="12700" cap="flat" cmpd="sng" algn="ctr">
                      <a:solidFill>
                        <a:srgbClr val="95A139"/>
                      </a:solidFill>
                      <a:prstDash val="solid"/>
                      <a:round/>
                      <a:headEnd type="none" w="med" len="med"/>
                      <a:tailEnd type="none" w="med" len="med"/>
                    </a:lnT>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a:solidFill>
                            <a:schemeClr val="tx1"/>
                          </a:solidFill>
                          <a:latin typeface="+mn-lt"/>
                          <a:ea typeface="+mn-ea"/>
                          <a:cs typeface="+mn-cs"/>
                        </a:rPr>
                        <a:t>Accepted by </a:t>
                      </a:r>
                      <a:r>
                        <a:rPr lang="en-US" sz="1800" kern="1200">
                          <a:solidFill>
                            <a:schemeClr val="tx1"/>
                          </a:solidFill>
                          <a:latin typeface="+mn-lt"/>
                          <a:ea typeface="+mn-ea"/>
                          <a:cs typeface="+mn-cs"/>
                          <a:hlinkClick r:id="rId5"/>
                        </a:rPr>
                        <a:t>30</a:t>
                      </a:r>
                      <a:r>
                        <a:rPr lang="en-US" sz="1800" kern="1200">
                          <a:solidFill>
                            <a:schemeClr val="tx1"/>
                          </a:solidFill>
                          <a:latin typeface="+mn-lt"/>
                          <a:ea typeface="+mn-ea"/>
                          <a:cs typeface="+mn-cs"/>
                        </a:rPr>
                        <a:t> EPS Manufacturers</a:t>
                      </a:r>
                    </a:p>
                  </a:txBody>
                  <a:tcPr>
                    <a:lnT w="12700" cap="flat" cmpd="sng" algn="ctr">
                      <a:solidFill>
                        <a:srgbClr val="95A139"/>
                      </a:solidFill>
                      <a:prstDash val="solid"/>
                      <a:round/>
                      <a:headEnd type="none" w="med" len="med"/>
                      <a:tailEnd type="none" w="med" len="med"/>
                    </a:lnT>
                    <a:noFill/>
                  </a:tcPr>
                </a:tc>
                <a:extLst>
                  <a:ext uri="{0D108BD9-81ED-4DB2-BD59-A6C34878D82A}">
                    <a16:rowId xmlns:a16="http://schemas.microsoft.com/office/drawing/2014/main" val="164789226"/>
                  </a:ext>
                </a:extLst>
              </a:tr>
            </a:tbl>
          </a:graphicData>
        </a:graphic>
      </p:graphicFrame>
    </p:spTree>
    <p:extLst>
      <p:ext uri="{BB962C8B-B14F-4D97-AF65-F5344CB8AC3E}">
        <p14:creationId xmlns:p14="http://schemas.microsoft.com/office/powerpoint/2010/main" val="1003479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733800" y="1143000"/>
            <a:ext cx="6705600" cy="609600"/>
          </a:xfrm>
        </p:spPr>
        <p:txBody>
          <a:bodyPr>
            <a:normAutofit fontScale="90000"/>
          </a:bodyPr>
          <a:lstStyle/>
          <a:p>
            <a:pPr algn="r">
              <a:defRPr/>
            </a:pPr>
            <a:endParaRPr lang="en-US" sz="4000"/>
          </a:p>
        </p:txBody>
      </p:sp>
      <p:pic>
        <p:nvPicPr>
          <p:cNvPr id="2050" name="Picture 2" descr="http://www.polystyrenecutter.co.za/media/Pictures/Polystyrene_Cutter_Polystyrene_pieces.jpg"/>
          <p:cNvPicPr>
            <a:picLocks noChangeAspect="1" noChangeArrowheads="1"/>
          </p:cNvPicPr>
          <p:nvPr/>
        </p:nvPicPr>
        <p:blipFill>
          <a:blip r:embed="rId3" cstate="print"/>
          <a:srcRect l="11000" b="22667"/>
          <a:stretch>
            <a:fillRect/>
          </a:stretch>
        </p:blipFill>
        <p:spPr bwMode="auto">
          <a:xfrm>
            <a:off x="0" y="31796"/>
            <a:ext cx="12192000" cy="6858000"/>
          </a:xfrm>
          <a:prstGeom prst="rect">
            <a:avLst/>
          </a:prstGeom>
          <a:noFill/>
        </p:spPr>
      </p:pic>
      <p:sp>
        <p:nvSpPr>
          <p:cNvPr id="13" name="Rectangle 2"/>
          <p:cNvSpPr txBox="1">
            <a:spLocks noChangeArrowheads="1"/>
          </p:cNvSpPr>
          <p:nvPr/>
        </p:nvSpPr>
        <p:spPr>
          <a:xfrm>
            <a:off x="4972050" y="172037"/>
            <a:ext cx="6968989" cy="2438400"/>
          </a:xfrm>
          <a:prstGeom prst="rect">
            <a:avLst/>
          </a:prstGeom>
        </p:spPr>
        <p:txBody>
          <a:bodyPr/>
          <a:lstStyle/>
          <a:p>
            <a:pPr algn="ctr">
              <a:lnSpc>
                <a:spcPct val="90000"/>
              </a:lnSpc>
              <a:spcBef>
                <a:spcPct val="0"/>
              </a:spcBef>
              <a:defRPr/>
            </a:pPr>
            <a:r>
              <a:rPr lang="en-US" sz="4000">
                <a:solidFill>
                  <a:schemeClr val="bg1"/>
                </a:solidFill>
                <a:latin typeface="+mj-lt"/>
                <a:ea typeface="+mj-ea"/>
                <a:cs typeface="+mj-cs"/>
              </a:rPr>
              <a:t>Expanded Polystyrene is easily used as ‘regrind’ to produce new EPS products with recycled content.</a:t>
            </a:r>
          </a:p>
          <a:p>
            <a:pPr algn="r">
              <a:spcBef>
                <a:spcPct val="0"/>
              </a:spcBef>
              <a:defRPr/>
            </a:pPr>
            <a:r>
              <a:rPr lang="en-US" sz="4000" b="1">
                <a:solidFill>
                  <a:schemeClr val="bg1"/>
                </a:solidFill>
                <a:effectLst>
                  <a:outerShdw blurRad="38100" dist="38100" dir="2700000" algn="tl">
                    <a:srgbClr val="000000">
                      <a:alpha val="43137"/>
                    </a:srgbClr>
                  </a:outerShdw>
                </a:effectLst>
                <a:latin typeface="Calibri" pitchFamily="34" charset="0"/>
                <a:ea typeface="+mj-ea"/>
                <a:cs typeface="+mj-cs"/>
              </a:rPr>
              <a:t> </a:t>
            </a:r>
          </a:p>
        </p:txBody>
      </p:sp>
      <p:pic>
        <p:nvPicPr>
          <p:cNvPr id="12" name="Picture 11" descr="grinder (8).jpg"/>
          <p:cNvPicPr>
            <a:picLocks noChangeAspect="1"/>
          </p:cNvPicPr>
          <p:nvPr/>
        </p:nvPicPr>
        <p:blipFill>
          <a:blip r:embed="rId4" cstate="print"/>
          <a:stretch>
            <a:fillRect/>
          </a:stretch>
        </p:blipFill>
        <p:spPr>
          <a:xfrm>
            <a:off x="277420" y="-195481"/>
            <a:ext cx="3308999" cy="4136249"/>
          </a:xfrm>
          <a:prstGeom prst="rect">
            <a:avLst/>
          </a:prstGeom>
          <a:ln>
            <a:solidFill>
              <a:schemeClr val="tx1">
                <a:lumMod val="65000"/>
                <a:lumOff val="35000"/>
              </a:schemeClr>
            </a:solidFill>
          </a:ln>
        </p:spPr>
      </p:pic>
      <p:pic>
        <p:nvPicPr>
          <p:cNvPr id="4104" name="Picture 8" descr="Circular Economy Icons - Download Free Vector Icons | Noun Project">
            <a:extLst>
              <a:ext uri="{FF2B5EF4-FFF2-40B4-BE49-F238E27FC236}">
                <a16:creationId xmlns:a16="http://schemas.microsoft.com/office/drawing/2014/main" id="{23AB1C95-91EF-4B00-B192-4E0AD4AC2C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61400" y="1677371"/>
            <a:ext cx="2063631" cy="206363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2">
            <a:extLst>
              <a:ext uri="{FF2B5EF4-FFF2-40B4-BE49-F238E27FC236}">
                <a16:creationId xmlns:a16="http://schemas.microsoft.com/office/drawing/2014/main" id="{22A09D17-28A3-49CA-BD0C-28AB0C3462CC}"/>
              </a:ext>
            </a:extLst>
          </p:cNvPr>
          <p:cNvSpPr txBox="1">
            <a:spLocks noChangeArrowheads="1"/>
          </p:cNvSpPr>
          <p:nvPr/>
        </p:nvSpPr>
        <p:spPr>
          <a:xfrm>
            <a:off x="6495823" y="3429000"/>
            <a:ext cx="5562600" cy="2438400"/>
          </a:xfrm>
          <a:prstGeom prst="rect">
            <a:avLst/>
          </a:prstGeom>
        </p:spPr>
        <p:txBody>
          <a:bodyPr/>
          <a:lstStyle/>
          <a:p>
            <a:pPr algn="ctr">
              <a:lnSpc>
                <a:spcPct val="90000"/>
              </a:lnSpc>
              <a:spcBef>
                <a:spcPct val="0"/>
              </a:spcBef>
              <a:defRPr/>
            </a:pPr>
            <a:r>
              <a:rPr lang="en-US" sz="4000">
                <a:solidFill>
                  <a:schemeClr val="bg1"/>
                </a:solidFill>
                <a:latin typeface="+mj-lt"/>
                <a:ea typeface="+mj-ea"/>
                <a:cs typeface="+mj-cs"/>
              </a:rPr>
              <a:t>Unexpectedly Circular</a:t>
            </a:r>
          </a:p>
          <a:p>
            <a:pPr algn="r">
              <a:spcBef>
                <a:spcPct val="0"/>
              </a:spcBef>
              <a:defRPr/>
            </a:pPr>
            <a:r>
              <a:rPr lang="en-US" sz="4000" b="1">
                <a:solidFill>
                  <a:schemeClr val="bg1"/>
                </a:solidFill>
                <a:effectLst>
                  <a:outerShdw blurRad="38100" dist="38100" dir="2700000" algn="tl">
                    <a:srgbClr val="000000">
                      <a:alpha val="43137"/>
                    </a:srgbClr>
                  </a:outerShdw>
                </a:effectLst>
                <a:latin typeface="Calibri" pitchFamily="34" charset="0"/>
                <a:ea typeface="+mj-ea"/>
                <a:cs typeface="+mj-cs"/>
              </a:rPr>
              <a:t> </a:t>
            </a:r>
          </a:p>
        </p:txBody>
      </p:sp>
      <p:grpSp>
        <p:nvGrpSpPr>
          <p:cNvPr id="20" name="Group 19">
            <a:extLst>
              <a:ext uri="{FF2B5EF4-FFF2-40B4-BE49-F238E27FC236}">
                <a16:creationId xmlns:a16="http://schemas.microsoft.com/office/drawing/2014/main" id="{C138EA5D-771F-48DA-9F2A-98B1917EE8F1}"/>
              </a:ext>
            </a:extLst>
          </p:cNvPr>
          <p:cNvGrpSpPr/>
          <p:nvPr/>
        </p:nvGrpSpPr>
        <p:grpSpPr>
          <a:xfrm>
            <a:off x="-1536" y="4313560"/>
            <a:ext cx="12195072" cy="2639603"/>
            <a:chOff x="9494" y="4313560"/>
            <a:chExt cx="12195072" cy="2639603"/>
          </a:xfrm>
        </p:grpSpPr>
        <p:pic>
          <p:nvPicPr>
            <p:cNvPr id="6" name="Picture 5" descr="A group of people standing outside of a food truck&#10;&#10;Description automatically generated">
              <a:extLst>
                <a:ext uri="{FF2B5EF4-FFF2-40B4-BE49-F238E27FC236}">
                  <a16:creationId xmlns:a16="http://schemas.microsoft.com/office/drawing/2014/main" id="{DE7CDECF-E19B-4CE7-96C6-24F55F948966}"/>
                </a:ext>
              </a:extLst>
            </p:cNvPr>
            <p:cNvPicPr>
              <a:picLocks noChangeAspect="1"/>
            </p:cNvPicPr>
            <p:nvPr/>
          </p:nvPicPr>
          <p:blipFill rotWithShape="1">
            <a:blip r:embed="rId6">
              <a:extLst>
                <a:ext uri="{28A0092B-C50C-407E-A947-70E740481C1C}">
                  <a14:useLocalDpi xmlns:a14="http://schemas.microsoft.com/office/drawing/2010/main" val="0"/>
                </a:ext>
              </a:extLst>
            </a:blip>
            <a:srcRect l="5582" t="5689" r="8854"/>
            <a:stretch/>
          </p:blipFill>
          <p:spPr>
            <a:xfrm>
              <a:off x="6974103" y="4314264"/>
              <a:ext cx="3166832" cy="2607328"/>
            </a:xfrm>
            <a:prstGeom prst="rect">
              <a:avLst/>
            </a:prstGeom>
          </p:spPr>
        </p:pic>
        <p:pic>
          <p:nvPicPr>
            <p:cNvPr id="8" name="Picture 7" descr="A picture containing building, truck, outdoor, person&#10;&#10;Description automatically generated">
              <a:extLst>
                <a:ext uri="{FF2B5EF4-FFF2-40B4-BE49-F238E27FC236}">
                  <a16:creationId xmlns:a16="http://schemas.microsoft.com/office/drawing/2014/main" id="{899B11E2-C354-454A-A945-DF64846AA660}"/>
                </a:ext>
              </a:extLst>
            </p:cNvPr>
            <p:cNvPicPr>
              <a:picLocks noChangeAspect="1"/>
            </p:cNvPicPr>
            <p:nvPr/>
          </p:nvPicPr>
          <p:blipFill rotWithShape="1">
            <a:blip r:embed="rId7">
              <a:extLst>
                <a:ext uri="{28A0092B-C50C-407E-A947-70E740481C1C}">
                  <a14:useLocalDpi xmlns:a14="http://schemas.microsoft.com/office/drawing/2010/main" val="0"/>
                </a:ext>
              </a:extLst>
            </a:blip>
            <a:srcRect t="12222" b="4058"/>
            <a:stretch/>
          </p:blipFill>
          <p:spPr>
            <a:xfrm>
              <a:off x="10140935" y="4313560"/>
              <a:ext cx="2063631" cy="2592134"/>
            </a:xfrm>
            <a:prstGeom prst="rect">
              <a:avLst/>
            </a:prstGeom>
          </p:spPr>
        </p:pic>
        <p:pic>
          <p:nvPicPr>
            <p:cNvPr id="10" name="Picture 9" descr="A picture containing outdoor, small, grass, child&#10;&#10;Description automatically generated">
              <a:extLst>
                <a:ext uri="{FF2B5EF4-FFF2-40B4-BE49-F238E27FC236}">
                  <a16:creationId xmlns:a16="http://schemas.microsoft.com/office/drawing/2014/main" id="{CED56B96-59CC-4621-A8B9-DF7EEF76F30A}"/>
                </a:ext>
              </a:extLst>
            </p:cNvPr>
            <p:cNvPicPr>
              <a:picLocks noChangeAspect="1"/>
            </p:cNvPicPr>
            <p:nvPr/>
          </p:nvPicPr>
          <p:blipFill rotWithShape="1">
            <a:blip r:embed="rId8">
              <a:extLst>
                <a:ext uri="{28A0092B-C50C-407E-A947-70E740481C1C}">
                  <a14:useLocalDpi xmlns:a14="http://schemas.microsoft.com/office/drawing/2010/main" val="0"/>
                </a:ext>
              </a:extLst>
            </a:blip>
            <a:srcRect b="2424"/>
            <a:stretch/>
          </p:blipFill>
          <p:spPr>
            <a:xfrm>
              <a:off x="4900445" y="4329459"/>
              <a:ext cx="2060731" cy="2623704"/>
            </a:xfrm>
            <a:prstGeom prst="rect">
              <a:avLst/>
            </a:prstGeom>
          </p:spPr>
        </p:pic>
        <p:pic>
          <p:nvPicPr>
            <p:cNvPr id="17" name="Picture 16" descr="A person standing in front of a group of people posing for the camera&#10;&#10;Description automatically generated">
              <a:extLst>
                <a:ext uri="{FF2B5EF4-FFF2-40B4-BE49-F238E27FC236}">
                  <a16:creationId xmlns:a16="http://schemas.microsoft.com/office/drawing/2014/main" id="{B4616FDF-1353-48C2-A0F2-2589CDAFE312}"/>
                </a:ext>
              </a:extLst>
            </p:cNvPr>
            <p:cNvPicPr>
              <a:picLocks noChangeAspect="1"/>
            </p:cNvPicPr>
            <p:nvPr/>
          </p:nvPicPr>
          <p:blipFill rotWithShape="1">
            <a:blip r:embed="rId9">
              <a:extLst>
                <a:ext uri="{28A0092B-C50C-407E-A947-70E740481C1C}">
                  <a14:useLocalDpi xmlns:a14="http://schemas.microsoft.com/office/drawing/2010/main" val="0"/>
                </a:ext>
              </a:extLst>
            </a:blip>
            <a:srcRect l="8418" r="5332"/>
            <a:stretch/>
          </p:blipFill>
          <p:spPr>
            <a:xfrm>
              <a:off x="1991041" y="4329459"/>
              <a:ext cx="2934400" cy="2592133"/>
            </a:xfrm>
            <a:prstGeom prst="rect">
              <a:avLst/>
            </a:prstGeom>
          </p:spPr>
        </p:pic>
        <p:pic>
          <p:nvPicPr>
            <p:cNvPr id="19" name="Picture 18" descr="A group of people standing in front of a building&#10;&#10;Description automatically generated">
              <a:extLst>
                <a:ext uri="{FF2B5EF4-FFF2-40B4-BE49-F238E27FC236}">
                  <a16:creationId xmlns:a16="http://schemas.microsoft.com/office/drawing/2014/main" id="{8E2788EC-6B59-4F34-8116-5E249F3352DE}"/>
                </a:ext>
              </a:extLst>
            </p:cNvPr>
            <p:cNvPicPr>
              <a:picLocks noChangeAspect="1"/>
            </p:cNvPicPr>
            <p:nvPr/>
          </p:nvPicPr>
          <p:blipFill rotWithShape="1">
            <a:blip r:embed="rId10">
              <a:extLst>
                <a:ext uri="{28A0092B-C50C-407E-A947-70E740481C1C}">
                  <a14:useLocalDpi xmlns:a14="http://schemas.microsoft.com/office/drawing/2010/main" val="0"/>
                </a:ext>
              </a:extLst>
            </a:blip>
            <a:srcRect l="24649" r="25818"/>
            <a:stretch/>
          </p:blipFill>
          <p:spPr>
            <a:xfrm>
              <a:off x="9494" y="4339291"/>
              <a:ext cx="1991041" cy="2592133"/>
            </a:xfrm>
            <a:prstGeom prst="rect">
              <a:avLst/>
            </a:prstGeom>
          </p:spPr>
        </p:pic>
      </p:grpSp>
      <p:cxnSp>
        <p:nvCxnSpPr>
          <p:cNvPr id="22" name="Straight Connector 21">
            <a:extLst>
              <a:ext uri="{FF2B5EF4-FFF2-40B4-BE49-F238E27FC236}">
                <a16:creationId xmlns:a16="http://schemas.microsoft.com/office/drawing/2014/main" id="{93966494-A8C9-4B40-9264-C8B761BC181E}"/>
              </a:ext>
            </a:extLst>
          </p:cNvPr>
          <p:cNvCxnSpPr>
            <a:cxnSpLocks/>
          </p:cNvCxnSpPr>
          <p:nvPr/>
        </p:nvCxnSpPr>
        <p:spPr>
          <a:xfrm flipV="1">
            <a:off x="-39330" y="4313560"/>
            <a:ext cx="12344400"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81424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FE78B65-E00F-4278-9CE2-B634B11B756D}"/>
              </a:ext>
            </a:extLst>
          </p:cNvPr>
          <p:cNvPicPr>
            <a:picLocks noChangeAspect="1"/>
          </p:cNvPicPr>
          <p:nvPr/>
        </p:nvPicPr>
        <p:blipFill rotWithShape="1">
          <a:blip r:embed="rId3"/>
          <a:srcRect l="55598" t="43624" r="6515" b="10680"/>
          <a:stretch/>
        </p:blipFill>
        <p:spPr>
          <a:xfrm>
            <a:off x="758951" y="2543175"/>
            <a:ext cx="10445381" cy="3543132"/>
          </a:xfrm>
          <a:prstGeom prst="rect">
            <a:avLst/>
          </a:prstGeom>
        </p:spPr>
      </p:pic>
      <p:sp>
        <p:nvSpPr>
          <p:cNvPr id="5" name="Title 19">
            <a:extLst>
              <a:ext uri="{FF2B5EF4-FFF2-40B4-BE49-F238E27FC236}">
                <a16:creationId xmlns:a16="http://schemas.microsoft.com/office/drawing/2014/main" id="{73315069-DE5C-49EB-BAE4-91892A4D9D3A}"/>
              </a:ext>
            </a:extLst>
          </p:cNvPr>
          <p:cNvSpPr txBox="1">
            <a:spLocks/>
          </p:cNvSpPr>
          <p:nvPr/>
        </p:nvSpPr>
        <p:spPr>
          <a:xfrm>
            <a:off x="95250" y="447843"/>
            <a:ext cx="12192000" cy="139520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a:solidFill>
                  <a:srgbClr val="95A139"/>
                </a:solidFill>
              </a:rPr>
              <a:t>EPS Recycling Innovations</a:t>
            </a:r>
          </a:p>
          <a:p>
            <a:pPr>
              <a:spcBef>
                <a:spcPts val="1000"/>
              </a:spcBef>
            </a:pPr>
            <a:r>
              <a:rPr lang="en-US" sz="1800" spc="300">
                <a:latin typeface="+mn-lt"/>
                <a:ea typeface="+mn-ea"/>
                <a:cs typeface="+mn-cs"/>
              </a:rPr>
              <a:t>Polystyrene Waste – Including EPS Packaging – Is a Major Driver in Advanced Recycling</a:t>
            </a:r>
          </a:p>
        </p:txBody>
      </p:sp>
    </p:spTree>
    <p:extLst>
      <p:ext uri="{BB962C8B-B14F-4D97-AF65-F5344CB8AC3E}">
        <p14:creationId xmlns:p14="http://schemas.microsoft.com/office/powerpoint/2010/main" val="39743137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9"/>
          <p:cNvSpPr txBox="1"/>
          <p:nvPr/>
        </p:nvSpPr>
        <p:spPr>
          <a:xfrm>
            <a:off x="5415766" y="2696385"/>
            <a:ext cx="4498255" cy="3581985"/>
          </a:xfrm>
          <a:prstGeom prst="rect">
            <a:avLst/>
          </a:prstGeom>
        </p:spPr>
        <p:txBody>
          <a:bodyPr vert="horz" wrap="square" lIns="0" tIns="16933" rIns="0" bIns="0" rtlCol="0">
            <a:spAutoFit/>
          </a:bodyPr>
          <a:lstStyle/>
          <a:p>
            <a:pPr marL="174625">
              <a:lnSpc>
                <a:spcPts val="2200"/>
              </a:lnSpc>
              <a:spcBef>
                <a:spcPts val="600"/>
              </a:spcBef>
              <a:spcAft>
                <a:spcPts val="600"/>
              </a:spcAft>
              <a:tabLst>
                <a:tab pos="2343150" algn="l"/>
                <a:tab pos="2516188" algn="l"/>
                <a:tab pos="2568575" algn="l"/>
                <a:tab pos="2630488" algn="l"/>
              </a:tabLst>
            </a:pPr>
            <a:r>
              <a:rPr lang="en-US" sz="1300" i="1" spc="33">
                <a:cs typeface="Tahoma"/>
              </a:rPr>
              <a:t>“Simply knowing that an item is recyclable or compostable tells us surprisingly little about the actual impact on human health and the environment or the trade-off between different materials.</a:t>
            </a:r>
          </a:p>
          <a:p>
            <a:pPr marL="174625">
              <a:lnSpc>
                <a:spcPts val="2200"/>
              </a:lnSpc>
              <a:spcBef>
                <a:spcPts val="600"/>
              </a:spcBef>
              <a:spcAft>
                <a:spcPts val="600"/>
              </a:spcAft>
              <a:tabLst>
                <a:tab pos="2343150" algn="l"/>
                <a:tab pos="2516188" algn="l"/>
                <a:tab pos="2568575" algn="l"/>
                <a:tab pos="2630488" algn="l"/>
              </a:tabLst>
            </a:pPr>
            <a:r>
              <a:rPr lang="en-US" sz="1300" i="1" spc="33">
                <a:cs typeface="Tahoma"/>
              </a:rPr>
              <a:t>A lot of consumers are making their choices based on whether or not something is easy to recycle and that is not a meaningful predictor. It's pretty random, it's about as useful as tossing a coin or consulting a Ouija board.</a:t>
            </a:r>
          </a:p>
          <a:p>
            <a:pPr marL="174625">
              <a:lnSpc>
                <a:spcPts val="2200"/>
              </a:lnSpc>
              <a:spcBef>
                <a:spcPts val="600"/>
              </a:spcBef>
              <a:spcAft>
                <a:spcPts val="600"/>
              </a:spcAft>
              <a:tabLst>
                <a:tab pos="2343150" algn="l"/>
                <a:tab pos="2516188" algn="l"/>
                <a:tab pos="2568575" algn="l"/>
                <a:tab pos="2630488" algn="l"/>
              </a:tabLst>
            </a:pPr>
            <a:r>
              <a:rPr lang="en-US" sz="1300" i="1" spc="33">
                <a:cs typeface="Tahoma"/>
              </a:rPr>
              <a:t>Popular is not always wise.”</a:t>
            </a:r>
          </a:p>
          <a:p>
            <a:pPr marL="2800350"/>
            <a:r>
              <a:rPr lang="en-US" sz="2133" spc="100">
                <a:latin typeface="Calibri"/>
                <a:cs typeface="Calibri"/>
              </a:rPr>
              <a:t>David </a:t>
            </a:r>
            <a:r>
              <a:rPr lang="en-US" sz="2133" spc="100" err="1">
                <a:latin typeface="Calibri"/>
                <a:cs typeface="Calibri"/>
              </a:rPr>
              <a:t>Allaway</a:t>
            </a:r>
            <a:endParaRPr lang="en-US" sz="2133" spc="100">
              <a:latin typeface="Calibri"/>
              <a:cs typeface="Calibri"/>
            </a:endParaRPr>
          </a:p>
          <a:p>
            <a:pPr marR="10160" algn="r">
              <a:spcBef>
                <a:spcPts val="207"/>
              </a:spcBef>
            </a:pPr>
            <a:r>
              <a:rPr lang="en-US" sz="933" spc="20">
                <a:latin typeface="Tahoma"/>
                <a:cs typeface="Tahoma"/>
              </a:rPr>
              <a:t>Senior Analyst </a:t>
            </a:r>
            <a:endParaRPr lang="en-US" sz="933">
              <a:latin typeface="Tahoma"/>
              <a:cs typeface="Tahoma"/>
            </a:endParaRPr>
          </a:p>
          <a:p>
            <a:pPr marR="10160" algn="r">
              <a:spcBef>
                <a:spcPts val="7"/>
              </a:spcBef>
            </a:pPr>
            <a:r>
              <a:rPr lang="en-US" sz="933" spc="33">
                <a:latin typeface="Tahoma"/>
                <a:cs typeface="Tahoma"/>
              </a:rPr>
              <a:t>Oregon Department of Environmental Quality</a:t>
            </a:r>
            <a:endParaRPr sz="933">
              <a:latin typeface="Tahoma"/>
              <a:cs typeface="Tahoma"/>
            </a:endParaRPr>
          </a:p>
        </p:txBody>
      </p:sp>
      <p:sp>
        <p:nvSpPr>
          <p:cNvPr id="12" name="Title 19">
            <a:extLst>
              <a:ext uri="{FF2B5EF4-FFF2-40B4-BE49-F238E27FC236}">
                <a16:creationId xmlns:a16="http://schemas.microsoft.com/office/drawing/2014/main" id="{759E85C9-B987-4AFC-AD58-54665141A341}"/>
              </a:ext>
            </a:extLst>
          </p:cNvPr>
          <p:cNvSpPr txBox="1">
            <a:spLocks/>
          </p:cNvSpPr>
          <p:nvPr/>
        </p:nvSpPr>
        <p:spPr>
          <a:xfrm>
            <a:off x="5415766" y="975415"/>
            <a:ext cx="4969893" cy="139520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400">
                <a:solidFill>
                  <a:srgbClr val="95A139"/>
                </a:solidFill>
              </a:rPr>
              <a:t>“RECYCLING IS NOT A PREDICTOR OF ENVIRONMENTAL IMPACT”</a:t>
            </a:r>
          </a:p>
        </p:txBody>
      </p:sp>
      <p:pic>
        <p:nvPicPr>
          <p:cNvPr id="5" name="Picture 4" descr="Letter To The Editor: Oregon DEQ And Packaging LCAs | BioCycle">
            <a:extLst>
              <a:ext uri="{FF2B5EF4-FFF2-40B4-BE49-F238E27FC236}">
                <a16:creationId xmlns:a16="http://schemas.microsoft.com/office/drawing/2014/main" id="{1699E79B-765C-4E3D-8169-52E1A24D1B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6252"/>
            <a:ext cx="4565987" cy="686145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71478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B8E6A972-F8FD-43D7-BA54-8CAB969259F0}"/>
              </a:ext>
            </a:extLst>
          </p:cNvPr>
          <p:cNvSpPr/>
          <p:nvPr/>
        </p:nvSpPr>
        <p:spPr>
          <a:xfrm>
            <a:off x="515817" y="549881"/>
            <a:ext cx="11160366" cy="161721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2385"/>
          <p:cNvSpPr>
            <a:spLocks noChangeArrowheads="1"/>
          </p:cNvSpPr>
          <p:nvPr/>
        </p:nvSpPr>
        <p:spPr bwMode="auto">
          <a:xfrm>
            <a:off x="67279" y="232554"/>
            <a:ext cx="12192000" cy="707722"/>
          </a:xfrm>
          <a:prstGeom prst="rect">
            <a:avLst/>
          </a:prstGeom>
          <a:noFill/>
          <a:ln w="9525">
            <a:noFill/>
            <a:miter lim="800000"/>
            <a:headEnd/>
            <a:tailEnd/>
          </a:ln>
          <a:effectLst/>
        </p:spPr>
        <p:txBody>
          <a:bodyPr wrap="square" anchor="ctr">
            <a:spAutoFit/>
          </a:bodyPr>
          <a:lstStyle/>
          <a:p>
            <a:pPr algn="ctr"/>
            <a:r>
              <a:rPr lang="en-US" altLang="ko-KR" sz="3999" spc="-150">
                <a:latin typeface="FontAwesome"/>
                <a:ea typeface="돋움" pitchFamily="50" charset="-127"/>
                <a:cs typeface="Arial" pitchFamily="34" charset="0"/>
              </a:rPr>
              <a:t>Ellen MacArthur Elimination Criteria #2</a:t>
            </a:r>
          </a:p>
        </p:txBody>
      </p:sp>
      <p:graphicFrame>
        <p:nvGraphicFramePr>
          <p:cNvPr id="9" name="Table 9">
            <a:extLst>
              <a:ext uri="{FF2B5EF4-FFF2-40B4-BE49-F238E27FC236}">
                <a16:creationId xmlns:a16="http://schemas.microsoft.com/office/drawing/2014/main" id="{533C1604-AE76-4F5E-A39B-2FB2FC067928}"/>
              </a:ext>
            </a:extLst>
          </p:cNvPr>
          <p:cNvGraphicFramePr>
            <a:graphicFrameLocks noGrp="1"/>
          </p:cNvGraphicFramePr>
          <p:nvPr>
            <p:extLst>
              <p:ext uri="{D42A27DB-BD31-4B8C-83A1-F6EECF244321}">
                <p14:modId xmlns:p14="http://schemas.microsoft.com/office/powerpoint/2010/main" val="2829341123"/>
              </p:ext>
            </p:extLst>
          </p:nvPr>
        </p:nvGraphicFramePr>
        <p:xfrm>
          <a:off x="57755" y="923509"/>
          <a:ext cx="12201524" cy="877450"/>
        </p:xfrm>
        <a:graphic>
          <a:graphicData uri="http://schemas.openxmlformats.org/drawingml/2006/table">
            <a:tbl>
              <a:tblPr firstRow="1" bandRow="1">
                <a:tableStyleId>{2D5ABB26-0587-4C30-8999-92F81FD0307C}</a:tableStyleId>
              </a:tblPr>
              <a:tblGrid>
                <a:gridCol w="12201524">
                  <a:extLst>
                    <a:ext uri="{9D8B030D-6E8A-4147-A177-3AD203B41FA5}">
                      <a16:colId xmlns:a16="http://schemas.microsoft.com/office/drawing/2014/main" val="2833850135"/>
                    </a:ext>
                  </a:extLst>
                </a:gridCol>
              </a:tblGrid>
              <a:tr h="877450">
                <a:tc>
                  <a:txBody>
                    <a:bodyPr/>
                    <a:lstStyle/>
                    <a:p>
                      <a:pPr marL="0" indent="0" algn="ctr" defTabSz="914400" rtl="0" eaLnBrk="1" latinLnBrk="0" hangingPunct="1">
                        <a:buNone/>
                      </a:pPr>
                      <a:r>
                        <a:rPr lang="en-US" sz="2000" b="0" kern="1200">
                          <a:solidFill>
                            <a:schemeClr val="tx1"/>
                          </a:solidFill>
                          <a:latin typeface="+mn-lt"/>
                          <a:ea typeface="+mn-ea"/>
                          <a:cs typeface="+mn-cs"/>
                        </a:rPr>
                        <a:t>It contains, or its manufacturing requires hazardous chemicals </a:t>
                      </a:r>
                    </a:p>
                    <a:p>
                      <a:pPr marL="0" indent="0" algn="ctr" defTabSz="914400" rtl="0" eaLnBrk="1" latinLnBrk="0" hangingPunct="1">
                        <a:buNone/>
                      </a:pPr>
                      <a:r>
                        <a:rPr lang="en-US" sz="2000" b="0" kern="1200">
                          <a:solidFill>
                            <a:schemeClr val="tx1"/>
                          </a:solidFill>
                          <a:latin typeface="+mn-lt"/>
                          <a:ea typeface="+mn-ea"/>
                          <a:cs typeface="+mn-cs"/>
                        </a:rPr>
                        <a:t>that pose a significant risk to human health or the environment.</a:t>
                      </a:r>
                    </a:p>
                  </a:txBody>
                  <a:tcPr/>
                </a:tc>
                <a:extLst>
                  <a:ext uri="{0D108BD9-81ED-4DB2-BD59-A6C34878D82A}">
                    <a16:rowId xmlns:a16="http://schemas.microsoft.com/office/drawing/2014/main" val="1404798046"/>
                  </a:ext>
                </a:extLst>
              </a:tr>
            </a:tbl>
          </a:graphicData>
        </a:graphic>
      </p:graphicFrame>
      <p:sp>
        <p:nvSpPr>
          <p:cNvPr id="31" name="Title 19">
            <a:extLst>
              <a:ext uri="{FF2B5EF4-FFF2-40B4-BE49-F238E27FC236}">
                <a16:creationId xmlns:a16="http://schemas.microsoft.com/office/drawing/2014/main" id="{22BE266F-8DEF-492E-84A1-EC1B1814E96B}"/>
              </a:ext>
            </a:extLst>
          </p:cNvPr>
          <p:cNvSpPr txBox="1">
            <a:spLocks/>
          </p:cNvSpPr>
          <p:nvPr/>
        </p:nvSpPr>
        <p:spPr>
          <a:xfrm>
            <a:off x="0" y="1287099"/>
            <a:ext cx="12192000" cy="139520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1000"/>
              </a:spcBef>
            </a:pPr>
            <a:r>
              <a:rPr lang="en-US" sz="2000" spc="300">
                <a:solidFill>
                  <a:srgbClr val="95A139"/>
                </a:solidFill>
                <a:latin typeface="+mn-lt"/>
                <a:ea typeface="+mn-ea"/>
                <a:cs typeface="+mn-cs"/>
              </a:rPr>
              <a:t>Science Shows EPS Chemical Composition Is </a:t>
            </a:r>
            <a:r>
              <a:rPr lang="en-US" sz="2000" u="sng" spc="300">
                <a:solidFill>
                  <a:srgbClr val="95A139"/>
                </a:solidFill>
                <a:latin typeface="+mn-lt"/>
                <a:ea typeface="+mn-ea"/>
                <a:cs typeface="+mn-cs"/>
              </a:rPr>
              <a:t>Below Established Risk Levels</a:t>
            </a:r>
          </a:p>
        </p:txBody>
      </p:sp>
      <p:grpSp>
        <p:nvGrpSpPr>
          <p:cNvPr id="26" name="Group 25">
            <a:extLst>
              <a:ext uri="{FF2B5EF4-FFF2-40B4-BE49-F238E27FC236}">
                <a16:creationId xmlns:a16="http://schemas.microsoft.com/office/drawing/2014/main" id="{0BCC558E-45CD-432D-AF6C-9D5778BB057F}"/>
              </a:ext>
            </a:extLst>
          </p:cNvPr>
          <p:cNvGrpSpPr/>
          <p:nvPr/>
        </p:nvGrpSpPr>
        <p:grpSpPr>
          <a:xfrm>
            <a:off x="436598" y="2412982"/>
            <a:ext cx="11403279" cy="3563987"/>
            <a:chOff x="210775" y="3008988"/>
            <a:chExt cx="11403279" cy="3563987"/>
          </a:xfrm>
        </p:grpSpPr>
        <p:pic>
          <p:nvPicPr>
            <p:cNvPr id="27" name="Picture 26" descr="Text, letter&#10;&#10;Description automatically generated">
              <a:extLst>
                <a:ext uri="{FF2B5EF4-FFF2-40B4-BE49-F238E27FC236}">
                  <a16:creationId xmlns:a16="http://schemas.microsoft.com/office/drawing/2014/main" id="{6A337359-2B34-47CE-8B37-31E9668DBA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775" y="3008988"/>
              <a:ext cx="2753990" cy="3563987"/>
            </a:xfrm>
            <a:prstGeom prst="rect">
              <a:avLst/>
            </a:prstGeom>
            <a:ln>
              <a:noFill/>
            </a:ln>
            <a:effectLst>
              <a:outerShdw blurRad="292100" dist="139700" dir="2700000" algn="tl" rotWithShape="0">
                <a:srgbClr val="333333">
                  <a:alpha val="65000"/>
                </a:srgbClr>
              </a:outerShdw>
            </a:effectLst>
          </p:spPr>
        </p:pic>
        <p:pic>
          <p:nvPicPr>
            <p:cNvPr id="29" name="Picture 28" descr="Text, letter&#10;&#10;Description automatically generated">
              <a:extLst>
                <a:ext uri="{FF2B5EF4-FFF2-40B4-BE49-F238E27FC236}">
                  <a16:creationId xmlns:a16="http://schemas.microsoft.com/office/drawing/2014/main" id="{7C4E4D9F-4F2B-4B9A-96D8-58D2C33CDD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3891" y="3008988"/>
              <a:ext cx="2755659" cy="3563986"/>
            </a:xfrm>
            <a:prstGeom prst="rect">
              <a:avLst/>
            </a:prstGeom>
            <a:ln>
              <a:noFill/>
            </a:ln>
            <a:effectLst>
              <a:outerShdw blurRad="292100" dist="139700" dir="2700000" algn="tl" rotWithShape="0">
                <a:srgbClr val="333333">
                  <a:alpha val="65000"/>
                </a:srgbClr>
              </a:outerShdw>
            </a:effectLst>
          </p:spPr>
        </p:pic>
        <p:pic>
          <p:nvPicPr>
            <p:cNvPr id="30" name="Picture 29" descr="A picture containing timeline&#10;&#10;Description automatically generated">
              <a:extLst>
                <a:ext uri="{FF2B5EF4-FFF2-40B4-BE49-F238E27FC236}">
                  <a16:creationId xmlns:a16="http://schemas.microsoft.com/office/drawing/2014/main" id="{C0EE4290-3DB9-41D9-8440-6C77F8B6FE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8676" y="3008988"/>
              <a:ext cx="2753990" cy="3563986"/>
            </a:xfrm>
            <a:prstGeom prst="rect">
              <a:avLst/>
            </a:prstGeom>
            <a:ln>
              <a:noFill/>
            </a:ln>
            <a:effectLst>
              <a:outerShdw blurRad="292100" dist="139700" dir="2700000" algn="tl" rotWithShape="0">
                <a:srgbClr val="333333">
                  <a:alpha val="65000"/>
                </a:srgbClr>
              </a:outerShdw>
            </a:effectLst>
          </p:spPr>
        </p:pic>
        <p:pic>
          <p:nvPicPr>
            <p:cNvPr id="38" name="Picture 37" descr="A picture containing graphical user interface&#10;&#10;Description automatically generated">
              <a:extLst>
                <a:ext uri="{FF2B5EF4-FFF2-40B4-BE49-F238E27FC236}">
                  <a16:creationId xmlns:a16="http://schemas.microsoft.com/office/drawing/2014/main" id="{B5BEF547-0728-4DDC-9AA4-DAD5499380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21792" y="3008988"/>
              <a:ext cx="2692262" cy="3563986"/>
            </a:xfrm>
            <a:prstGeom prst="rect">
              <a:avLst/>
            </a:prstGeom>
            <a:ln>
              <a:noFill/>
            </a:ln>
            <a:effectLst>
              <a:outerShdw blurRad="292100" dist="139700" dir="2700000" algn="tl" rotWithShape="0">
                <a:srgbClr val="333333">
                  <a:alpha val="65000"/>
                </a:srgbClr>
              </a:outerShdw>
            </a:effectLst>
          </p:spPr>
        </p:pic>
      </p:grpSp>
      <p:graphicFrame>
        <p:nvGraphicFramePr>
          <p:cNvPr id="39" name="Table 9">
            <a:extLst>
              <a:ext uri="{FF2B5EF4-FFF2-40B4-BE49-F238E27FC236}">
                <a16:creationId xmlns:a16="http://schemas.microsoft.com/office/drawing/2014/main" id="{6C32724E-B02F-44C6-A6FA-249E5A950BA8}"/>
              </a:ext>
            </a:extLst>
          </p:cNvPr>
          <p:cNvGraphicFramePr>
            <a:graphicFrameLocks noGrp="1"/>
          </p:cNvGraphicFramePr>
          <p:nvPr>
            <p:extLst>
              <p:ext uri="{D42A27DB-BD31-4B8C-83A1-F6EECF244321}">
                <p14:modId xmlns:p14="http://schemas.microsoft.com/office/powerpoint/2010/main" val="2798449804"/>
              </p:ext>
            </p:extLst>
          </p:nvPr>
        </p:nvGraphicFramePr>
        <p:xfrm>
          <a:off x="6214846" y="6081005"/>
          <a:ext cx="2755659" cy="518160"/>
        </p:xfrm>
        <a:graphic>
          <a:graphicData uri="http://schemas.openxmlformats.org/drawingml/2006/table">
            <a:tbl>
              <a:tblPr firstRow="1" bandRow="1">
                <a:tableStyleId>{2D5ABB26-0587-4C30-8999-92F81FD0307C}</a:tableStyleId>
              </a:tblPr>
              <a:tblGrid>
                <a:gridCol w="2755659">
                  <a:extLst>
                    <a:ext uri="{9D8B030D-6E8A-4147-A177-3AD203B41FA5}">
                      <a16:colId xmlns:a16="http://schemas.microsoft.com/office/drawing/2014/main" val="2833850135"/>
                    </a:ext>
                  </a:extLst>
                </a:gridCol>
              </a:tblGrid>
              <a:tr h="370840">
                <a:tc>
                  <a:txBody>
                    <a:bodyPr/>
                    <a:lstStyle/>
                    <a:p>
                      <a:pPr marL="0" indent="0" algn="ctr"/>
                      <a:r>
                        <a:rPr lang="en-US" sz="1400">
                          <a:solidFill>
                            <a:srgbClr val="5E8AA4"/>
                          </a:solidFill>
                        </a:rPr>
                        <a:t>VOC Emissions</a:t>
                      </a:r>
                    </a:p>
                    <a:p>
                      <a:pPr marL="0" indent="0" algn="ctr"/>
                      <a:r>
                        <a:rPr lang="en-US" sz="1400">
                          <a:solidFill>
                            <a:srgbClr val="5E8AA4"/>
                          </a:solidFill>
                        </a:rPr>
                        <a:t>CA Specification 01350</a:t>
                      </a:r>
                    </a:p>
                  </a:txBody>
                  <a:tcPr/>
                </a:tc>
                <a:extLst>
                  <a:ext uri="{0D108BD9-81ED-4DB2-BD59-A6C34878D82A}">
                    <a16:rowId xmlns:a16="http://schemas.microsoft.com/office/drawing/2014/main" val="1458144756"/>
                  </a:ext>
                </a:extLst>
              </a:tr>
            </a:tbl>
          </a:graphicData>
        </a:graphic>
      </p:graphicFrame>
      <p:graphicFrame>
        <p:nvGraphicFramePr>
          <p:cNvPr id="40" name="Table 9">
            <a:extLst>
              <a:ext uri="{FF2B5EF4-FFF2-40B4-BE49-F238E27FC236}">
                <a16:creationId xmlns:a16="http://schemas.microsoft.com/office/drawing/2014/main" id="{445388A0-15F6-4872-8E6A-41C0B7E25943}"/>
              </a:ext>
            </a:extLst>
          </p:cNvPr>
          <p:cNvGraphicFramePr>
            <a:graphicFrameLocks noGrp="1"/>
          </p:cNvGraphicFramePr>
          <p:nvPr>
            <p:extLst>
              <p:ext uri="{D42A27DB-BD31-4B8C-83A1-F6EECF244321}">
                <p14:modId xmlns:p14="http://schemas.microsoft.com/office/powerpoint/2010/main" val="2970916645"/>
              </p:ext>
            </p:extLst>
          </p:nvPr>
        </p:nvGraphicFramePr>
        <p:xfrm>
          <a:off x="436598" y="6121101"/>
          <a:ext cx="2755659" cy="370840"/>
        </p:xfrm>
        <a:graphic>
          <a:graphicData uri="http://schemas.openxmlformats.org/drawingml/2006/table">
            <a:tbl>
              <a:tblPr firstRow="1" bandRow="1">
                <a:tableStyleId>{2D5ABB26-0587-4C30-8999-92F81FD0307C}</a:tableStyleId>
              </a:tblPr>
              <a:tblGrid>
                <a:gridCol w="2755659">
                  <a:extLst>
                    <a:ext uri="{9D8B030D-6E8A-4147-A177-3AD203B41FA5}">
                      <a16:colId xmlns:a16="http://schemas.microsoft.com/office/drawing/2014/main" val="2833850135"/>
                    </a:ext>
                  </a:extLst>
                </a:gridCol>
              </a:tblGrid>
              <a:tr h="370840">
                <a:tc>
                  <a:txBody>
                    <a:bodyPr/>
                    <a:lstStyle/>
                    <a:p>
                      <a:pPr marL="0" indent="0" algn="ctr"/>
                      <a:r>
                        <a:rPr lang="en-US" sz="1400">
                          <a:solidFill>
                            <a:srgbClr val="5E8AA4"/>
                          </a:solidFill>
                        </a:rPr>
                        <a:t>Independent Govt Investigation</a:t>
                      </a:r>
                    </a:p>
                  </a:txBody>
                  <a:tcPr/>
                </a:tc>
                <a:extLst>
                  <a:ext uri="{0D108BD9-81ED-4DB2-BD59-A6C34878D82A}">
                    <a16:rowId xmlns:a16="http://schemas.microsoft.com/office/drawing/2014/main" val="1458144756"/>
                  </a:ext>
                </a:extLst>
              </a:tr>
            </a:tbl>
          </a:graphicData>
        </a:graphic>
      </p:graphicFrame>
      <p:graphicFrame>
        <p:nvGraphicFramePr>
          <p:cNvPr id="41" name="Table 9">
            <a:extLst>
              <a:ext uri="{FF2B5EF4-FFF2-40B4-BE49-F238E27FC236}">
                <a16:creationId xmlns:a16="http://schemas.microsoft.com/office/drawing/2014/main" id="{4C45F80F-17D3-4E59-824E-C77285535A3D}"/>
              </a:ext>
            </a:extLst>
          </p:cNvPr>
          <p:cNvGraphicFramePr>
            <a:graphicFrameLocks noGrp="1"/>
          </p:cNvGraphicFramePr>
          <p:nvPr>
            <p:extLst>
              <p:ext uri="{D42A27DB-BD31-4B8C-83A1-F6EECF244321}">
                <p14:modId xmlns:p14="http://schemas.microsoft.com/office/powerpoint/2010/main" val="662126175"/>
              </p:ext>
            </p:extLst>
          </p:nvPr>
        </p:nvGraphicFramePr>
        <p:xfrm>
          <a:off x="3277986" y="6140763"/>
          <a:ext cx="2755659" cy="370840"/>
        </p:xfrm>
        <a:graphic>
          <a:graphicData uri="http://schemas.openxmlformats.org/drawingml/2006/table">
            <a:tbl>
              <a:tblPr firstRow="1" bandRow="1">
                <a:tableStyleId>{2D5ABB26-0587-4C30-8999-92F81FD0307C}</a:tableStyleId>
              </a:tblPr>
              <a:tblGrid>
                <a:gridCol w="2755659">
                  <a:extLst>
                    <a:ext uri="{9D8B030D-6E8A-4147-A177-3AD203B41FA5}">
                      <a16:colId xmlns:a16="http://schemas.microsoft.com/office/drawing/2014/main" val="2833850135"/>
                    </a:ext>
                  </a:extLst>
                </a:gridCol>
              </a:tblGrid>
              <a:tr h="370840">
                <a:tc>
                  <a:txBody>
                    <a:bodyPr/>
                    <a:lstStyle/>
                    <a:p>
                      <a:pPr marL="0" indent="0" algn="ctr"/>
                      <a:r>
                        <a:rPr lang="en-US" sz="1400">
                          <a:solidFill>
                            <a:srgbClr val="5E8AA4"/>
                          </a:solidFill>
                        </a:rPr>
                        <a:t>Styrene Risk Assessment</a:t>
                      </a:r>
                    </a:p>
                  </a:txBody>
                  <a:tcPr/>
                </a:tc>
                <a:extLst>
                  <a:ext uri="{0D108BD9-81ED-4DB2-BD59-A6C34878D82A}">
                    <a16:rowId xmlns:a16="http://schemas.microsoft.com/office/drawing/2014/main" val="1458144756"/>
                  </a:ext>
                </a:extLst>
              </a:tr>
            </a:tbl>
          </a:graphicData>
        </a:graphic>
      </p:graphicFrame>
      <p:graphicFrame>
        <p:nvGraphicFramePr>
          <p:cNvPr id="42" name="Table 9">
            <a:extLst>
              <a:ext uri="{FF2B5EF4-FFF2-40B4-BE49-F238E27FC236}">
                <a16:creationId xmlns:a16="http://schemas.microsoft.com/office/drawing/2014/main" id="{825AC24D-9B12-409D-A00B-4A8A9C9A7FF9}"/>
              </a:ext>
            </a:extLst>
          </p:cNvPr>
          <p:cNvGraphicFramePr>
            <a:graphicFrameLocks noGrp="1"/>
          </p:cNvGraphicFramePr>
          <p:nvPr>
            <p:extLst>
              <p:ext uri="{D42A27DB-BD31-4B8C-83A1-F6EECF244321}">
                <p14:modId xmlns:p14="http://schemas.microsoft.com/office/powerpoint/2010/main" val="3160577483"/>
              </p:ext>
            </p:extLst>
          </p:nvPr>
        </p:nvGraphicFramePr>
        <p:xfrm>
          <a:off x="9056234" y="6126725"/>
          <a:ext cx="2755659" cy="518160"/>
        </p:xfrm>
        <a:graphic>
          <a:graphicData uri="http://schemas.openxmlformats.org/drawingml/2006/table">
            <a:tbl>
              <a:tblPr firstRow="1" bandRow="1">
                <a:tableStyleId>{2D5ABB26-0587-4C30-8999-92F81FD0307C}</a:tableStyleId>
              </a:tblPr>
              <a:tblGrid>
                <a:gridCol w="2755659">
                  <a:extLst>
                    <a:ext uri="{9D8B030D-6E8A-4147-A177-3AD203B41FA5}">
                      <a16:colId xmlns:a16="http://schemas.microsoft.com/office/drawing/2014/main" val="2833850135"/>
                    </a:ext>
                  </a:extLst>
                </a:gridCol>
              </a:tblGrid>
              <a:tr h="370840">
                <a:tc>
                  <a:txBody>
                    <a:bodyPr/>
                    <a:lstStyle/>
                    <a:p>
                      <a:pPr marL="0" indent="0" algn="ctr"/>
                      <a:r>
                        <a:rPr lang="en-US" sz="1400">
                          <a:solidFill>
                            <a:srgbClr val="5E8AA4"/>
                          </a:solidFill>
                        </a:rPr>
                        <a:t>Life Cycle Assessment</a:t>
                      </a:r>
                    </a:p>
                    <a:p>
                      <a:pPr marL="0" indent="0" algn="ctr"/>
                      <a:r>
                        <a:rPr lang="en-US" sz="1400">
                          <a:solidFill>
                            <a:srgbClr val="5E8AA4"/>
                          </a:solidFill>
                        </a:rPr>
                        <a:t>Eco-Toxicity</a:t>
                      </a:r>
                    </a:p>
                  </a:txBody>
                  <a:tcPr/>
                </a:tc>
                <a:extLst>
                  <a:ext uri="{0D108BD9-81ED-4DB2-BD59-A6C34878D82A}">
                    <a16:rowId xmlns:a16="http://schemas.microsoft.com/office/drawing/2014/main" val="1458144756"/>
                  </a:ext>
                </a:extLst>
              </a:tr>
            </a:tbl>
          </a:graphicData>
        </a:graphic>
      </p:graphicFrame>
    </p:spTree>
    <p:extLst>
      <p:ext uri="{BB962C8B-B14F-4D97-AF65-F5344CB8AC3E}">
        <p14:creationId xmlns:p14="http://schemas.microsoft.com/office/powerpoint/2010/main" val="2878091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12FCB55E-59A0-A24E-82CA-C867595835BD}"/>
              </a:ext>
            </a:extLst>
          </p:cNvPr>
          <p:cNvSpPr>
            <a:spLocks noGrp="1"/>
          </p:cNvSpPr>
          <p:nvPr>
            <p:ph type="title"/>
          </p:nvPr>
        </p:nvSpPr>
        <p:spPr>
          <a:xfrm>
            <a:off x="661986" y="846522"/>
            <a:ext cx="5253040" cy="1395208"/>
          </a:xfrm>
        </p:spPr>
        <p:txBody>
          <a:bodyPr>
            <a:noAutofit/>
          </a:bodyPr>
          <a:lstStyle/>
          <a:p>
            <a:r>
              <a:rPr lang="en-US" sz="4000">
                <a:solidFill>
                  <a:srgbClr val="95A139"/>
                </a:solidFill>
              </a:rPr>
              <a:t>CIRCULAR ECONOMNY REQUIRES CAREFUL CONSIDERATION</a:t>
            </a:r>
          </a:p>
        </p:txBody>
      </p:sp>
      <p:sp>
        <p:nvSpPr>
          <p:cNvPr id="21" name="Text Placeholder 20">
            <a:extLst>
              <a:ext uri="{FF2B5EF4-FFF2-40B4-BE49-F238E27FC236}">
                <a16:creationId xmlns:a16="http://schemas.microsoft.com/office/drawing/2014/main" id="{AE6AE7FB-4892-5B4E-A7DB-B0F56C1C98F7}"/>
              </a:ext>
            </a:extLst>
          </p:cNvPr>
          <p:cNvSpPr>
            <a:spLocks noGrp="1"/>
          </p:cNvSpPr>
          <p:nvPr>
            <p:ph type="body" sz="quarter" idx="12"/>
          </p:nvPr>
        </p:nvSpPr>
        <p:spPr>
          <a:xfrm>
            <a:off x="619123" y="2354438"/>
            <a:ext cx="4008437" cy="602887"/>
          </a:xfrm>
        </p:spPr>
        <p:txBody>
          <a:bodyPr anchor="t">
            <a:noAutofit/>
          </a:bodyPr>
          <a:lstStyle/>
          <a:p>
            <a:r>
              <a:rPr lang="en-US" sz="1800">
                <a:solidFill>
                  <a:schemeClr val="tx1"/>
                </a:solidFill>
              </a:rPr>
              <a:t>Non-Plastic Packaging Isn’t The Only Sustainable Solution</a:t>
            </a:r>
          </a:p>
        </p:txBody>
      </p:sp>
      <p:sp>
        <p:nvSpPr>
          <p:cNvPr id="11" name="Text Placeholder 10">
            <a:extLst>
              <a:ext uri="{FF2B5EF4-FFF2-40B4-BE49-F238E27FC236}">
                <a16:creationId xmlns:a16="http://schemas.microsoft.com/office/drawing/2014/main" id="{2DDA8123-7ECD-2A44-A629-7F2DB0D01D34}"/>
              </a:ext>
            </a:extLst>
          </p:cNvPr>
          <p:cNvSpPr>
            <a:spLocks noGrp="1"/>
          </p:cNvSpPr>
          <p:nvPr>
            <p:ph type="body" sz="quarter" idx="11"/>
          </p:nvPr>
        </p:nvSpPr>
        <p:spPr>
          <a:xfrm>
            <a:off x="619122" y="3111528"/>
            <a:ext cx="4008437" cy="3249943"/>
          </a:xfrm>
        </p:spPr>
        <p:txBody>
          <a:bodyPr>
            <a:noAutofit/>
          </a:bodyPr>
          <a:lstStyle/>
          <a:p>
            <a:pPr>
              <a:lnSpc>
                <a:spcPts val="2000"/>
              </a:lnSpc>
            </a:pPr>
            <a:r>
              <a:rPr lang="en-US">
                <a:solidFill>
                  <a:schemeClr val="tx1"/>
                </a:solidFill>
              </a:rPr>
              <a:t>Creating sustainable packaging requires questions on sourcing, efficiency, recovery, health, and safety.</a:t>
            </a:r>
          </a:p>
          <a:p>
            <a:pPr>
              <a:lnSpc>
                <a:spcPts val="2000"/>
              </a:lnSpc>
            </a:pPr>
            <a:r>
              <a:rPr lang="en-US">
                <a:solidFill>
                  <a:schemeClr val="tx1"/>
                </a:solidFill>
              </a:rPr>
              <a:t>Data and science should drive decision making.</a:t>
            </a:r>
          </a:p>
          <a:p>
            <a:pPr>
              <a:lnSpc>
                <a:spcPts val="2000"/>
              </a:lnSpc>
            </a:pPr>
            <a:r>
              <a:rPr lang="en-US">
                <a:solidFill>
                  <a:schemeClr val="tx1"/>
                </a:solidFill>
              </a:rPr>
              <a:t>Risk mitigation and damage avoidance metrics are key to minimize environmental impacts.</a:t>
            </a:r>
          </a:p>
          <a:p>
            <a:pPr>
              <a:lnSpc>
                <a:spcPts val="2000"/>
              </a:lnSpc>
            </a:pPr>
            <a:r>
              <a:rPr lang="en-US">
                <a:solidFill>
                  <a:schemeClr val="tx1"/>
                </a:solidFill>
              </a:rPr>
              <a:t>Packaging life cycle performance should be properly weighted in addition to end-of-life disposal.</a:t>
            </a:r>
          </a:p>
          <a:p>
            <a:pPr algn="l"/>
            <a:endParaRPr lang="en-US" b="0" i="0">
              <a:solidFill>
                <a:srgbClr val="222222"/>
              </a:solidFill>
              <a:effectLst/>
              <a:latin typeface="Source Sans Pro" panose="020B0503030403020204" pitchFamily="34" charset="0"/>
            </a:endParaRPr>
          </a:p>
        </p:txBody>
      </p:sp>
      <p:pic>
        <p:nvPicPr>
          <p:cNvPr id="8" name="Picture 10" descr="Image result for sustainable materials management certification">
            <a:extLst>
              <a:ext uri="{FF2B5EF4-FFF2-40B4-BE49-F238E27FC236}">
                <a16:creationId xmlns:a16="http://schemas.microsoft.com/office/drawing/2014/main" id="{E09DAB7E-F1F6-4AEA-9FCC-CD637EE675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0178" y="396303"/>
            <a:ext cx="6362700" cy="5699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16715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nfographics3_Page_3.jpg"/>
          <p:cNvPicPr>
            <a:picLocks noChangeAspect="1"/>
          </p:cNvPicPr>
          <p:nvPr/>
        </p:nvPicPr>
        <p:blipFill>
          <a:blip r:embed="rId2" cstate="print"/>
          <a:stretch>
            <a:fillRect/>
          </a:stretch>
        </p:blipFill>
        <p:spPr>
          <a:xfrm>
            <a:off x="6275500" y="2118311"/>
            <a:ext cx="5759453" cy="4449176"/>
          </a:xfrm>
          <a:prstGeom prst="rect">
            <a:avLst/>
          </a:prstGeom>
          <a:ln>
            <a:noFill/>
          </a:ln>
          <a:effectLst>
            <a:outerShdw blurRad="292100" dist="139700" dir="2700000" algn="tl" rotWithShape="0">
              <a:srgbClr val="333333">
                <a:alpha val="65000"/>
              </a:srgbClr>
            </a:outerShdw>
          </a:effectLst>
        </p:spPr>
      </p:pic>
      <p:pic>
        <p:nvPicPr>
          <p:cNvPr id="7" name="Picture 6" descr="Infographics3_Page_6.jpg"/>
          <p:cNvPicPr>
            <a:picLocks noChangeAspect="1"/>
          </p:cNvPicPr>
          <p:nvPr/>
        </p:nvPicPr>
        <p:blipFill>
          <a:blip r:embed="rId3" cstate="print"/>
          <a:stretch>
            <a:fillRect/>
          </a:stretch>
        </p:blipFill>
        <p:spPr>
          <a:xfrm>
            <a:off x="214199" y="2118311"/>
            <a:ext cx="5759452" cy="4449176"/>
          </a:xfrm>
          <a:prstGeom prst="rect">
            <a:avLst/>
          </a:prstGeom>
          <a:ln>
            <a:noFill/>
          </a:ln>
          <a:effectLst>
            <a:outerShdw blurRad="292100" dist="139700" dir="2700000" algn="tl" rotWithShape="0">
              <a:srgbClr val="333333">
                <a:alpha val="65000"/>
              </a:srgbClr>
            </a:outerShdw>
          </a:effectLst>
        </p:spPr>
      </p:pic>
      <p:sp>
        <p:nvSpPr>
          <p:cNvPr id="8" name="Title 4">
            <a:extLst>
              <a:ext uri="{FF2B5EF4-FFF2-40B4-BE49-F238E27FC236}">
                <a16:creationId xmlns:a16="http://schemas.microsoft.com/office/drawing/2014/main" id="{F25D310B-C2F5-44B4-950E-A66C712B8933}"/>
              </a:ext>
            </a:extLst>
          </p:cNvPr>
          <p:cNvSpPr txBox="1">
            <a:spLocks/>
          </p:cNvSpPr>
          <p:nvPr/>
        </p:nvSpPr>
        <p:spPr>
          <a:xfrm>
            <a:off x="214199" y="576263"/>
            <a:ext cx="11820753"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a:solidFill>
                  <a:srgbClr val="95A139"/>
                </a:solidFill>
              </a:rPr>
              <a:t>Styrene Used In EPS Is Approved By U.S. Food &amp; Drug Administration For Use In Food-Contact</a:t>
            </a:r>
          </a:p>
        </p:txBody>
      </p:sp>
    </p:spTree>
    <p:extLst>
      <p:ext uri="{BB962C8B-B14F-4D97-AF65-F5344CB8AC3E}">
        <p14:creationId xmlns:p14="http://schemas.microsoft.com/office/powerpoint/2010/main" val="8508854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0444997-8BE5-41B8-8042-039932590148}"/>
              </a:ext>
            </a:extLst>
          </p:cNvPr>
          <p:cNvGrpSpPr/>
          <p:nvPr/>
        </p:nvGrpSpPr>
        <p:grpSpPr>
          <a:xfrm>
            <a:off x="7641865" y="2526890"/>
            <a:ext cx="3367179" cy="3992126"/>
            <a:chOff x="410863" y="622070"/>
            <a:chExt cx="5113169" cy="5780691"/>
          </a:xfrm>
        </p:grpSpPr>
        <p:pic>
          <p:nvPicPr>
            <p:cNvPr id="20" name="Picture 16" descr="Question mark Information Computer Icons Clip art - others png ...">
              <a:extLst>
                <a:ext uri="{FF2B5EF4-FFF2-40B4-BE49-F238E27FC236}">
                  <a16:creationId xmlns:a16="http://schemas.microsoft.com/office/drawing/2014/main" id="{B5801E24-3492-4E09-908E-82D7F413C8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9718" y="1291531"/>
              <a:ext cx="4601174" cy="4601174"/>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a:extLst>
                <a:ext uri="{FF2B5EF4-FFF2-40B4-BE49-F238E27FC236}">
                  <a16:creationId xmlns:a16="http://schemas.microsoft.com/office/drawing/2014/main" id="{5B918779-A8A6-4657-8420-540213FEF289}"/>
                </a:ext>
              </a:extLst>
            </p:cNvPr>
            <p:cNvGrpSpPr/>
            <p:nvPr/>
          </p:nvGrpSpPr>
          <p:grpSpPr>
            <a:xfrm>
              <a:off x="3719125" y="2888984"/>
              <a:ext cx="1614745" cy="1163638"/>
              <a:chOff x="3562742" y="3673824"/>
              <a:chExt cx="1614745" cy="1163638"/>
            </a:xfrm>
          </p:grpSpPr>
          <p:sp>
            <p:nvSpPr>
              <p:cNvPr id="23" name="Thought Bubble: Cloud 22">
                <a:extLst>
                  <a:ext uri="{FF2B5EF4-FFF2-40B4-BE49-F238E27FC236}">
                    <a16:creationId xmlns:a16="http://schemas.microsoft.com/office/drawing/2014/main" id="{58D8106C-0226-4F3C-9A1A-8F4F74675402}"/>
                  </a:ext>
                </a:extLst>
              </p:cNvPr>
              <p:cNvSpPr/>
              <p:nvPr/>
            </p:nvSpPr>
            <p:spPr>
              <a:xfrm rot="1642910">
                <a:off x="3562742" y="3673824"/>
                <a:ext cx="1614745" cy="1163638"/>
              </a:xfrm>
              <a:prstGeom prst="cloudCallout">
                <a:avLst/>
              </a:prstGeom>
              <a:solidFill>
                <a:srgbClr val="BB8C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07B8F48A-18B0-4063-98CA-A0B154975E86}"/>
                  </a:ext>
                </a:extLst>
              </p:cNvPr>
              <p:cNvSpPr txBox="1"/>
              <p:nvPr/>
            </p:nvSpPr>
            <p:spPr>
              <a:xfrm>
                <a:off x="3851577" y="3917294"/>
                <a:ext cx="1316953" cy="614979"/>
              </a:xfrm>
              <a:prstGeom prst="rect">
                <a:avLst/>
              </a:prstGeom>
              <a:noFill/>
            </p:spPr>
            <p:txBody>
              <a:bodyPr wrap="square" rtlCol="0">
                <a:spAutoFit/>
              </a:bodyPr>
              <a:lstStyle/>
              <a:p>
                <a:r>
                  <a:rPr lang="en-US" sz="2400">
                    <a:solidFill>
                      <a:schemeClr val="bg1"/>
                    </a:solidFill>
                    <a:latin typeface="Biome" panose="020B0502040204020203" pitchFamily="34" charset="0"/>
                    <a:cs typeface="Biome" panose="020B0502040204020203" pitchFamily="34" charset="0"/>
                  </a:rPr>
                  <a:t>C02</a:t>
                </a:r>
              </a:p>
            </p:txBody>
          </p:sp>
        </p:grpSp>
        <p:grpSp>
          <p:nvGrpSpPr>
            <p:cNvPr id="27" name="Group 26">
              <a:extLst>
                <a:ext uri="{FF2B5EF4-FFF2-40B4-BE49-F238E27FC236}">
                  <a16:creationId xmlns:a16="http://schemas.microsoft.com/office/drawing/2014/main" id="{EA73659B-9B86-45CB-B078-3A9566210332}"/>
                </a:ext>
              </a:extLst>
            </p:cNvPr>
            <p:cNvGrpSpPr/>
            <p:nvPr/>
          </p:nvGrpSpPr>
          <p:grpSpPr>
            <a:xfrm>
              <a:off x="456138" y="4375825"/>
              <a:ext cx="1971213" cy="1575609"/>
              <a:chOff x="569645" y="4843602"/>
              <a:chExt cx="1971213" cy="1575609"/>
            </a:xfrm>
          </p:grpSpPr>
          <p:sp>
            <p:nvSpPr>
              <p:cNvPr id="29" name="Speech Bubble: Oval 28">
                <a:extLst>
                  <a:ext uri="{FF2B5EF4-FFF2-40B4-BE49-F238E27FC236}">
                    <a16:creationId xmlns:a16="http://schemas.microsoft.com/office/drawing/2014/main" id="{DFECBB81-7E85-49E3-B247-15D1209274B4}"/>
                  </a:ext>
                </a:extLst>
              </p:cNvPr>
              <p:cNvSpPr/>
              <p:nvPr/>
            </p:nvSpPr>
            <p:spPr>
              <a:xfrm rot="16636905">
                <a:off x="622138" y="4791109"/>
                <a:ext cx="1575609" cy="1680596"/>
              </a:xfrm>
              <a:prstGeom prst="wedgeEllipseCallout">
                <a:avLst/>
              </a:prstGeom>
              <a:solidFill>
                <a:srgbClr val="A4A7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30E0451D-F7CC-4C9A-BD71-BD51A452977E}"/>
                  </a:ext>
                </a:extLst>
              </p:cNvPr>
              <p:cNvSpPr txBox="1"/>
              <p:nvPr/>
            </p:nvSpPr>
            <p:spPr>
              <a:xfrm>
                <a:off x="624972" y="5321041"/>
                <a:ext cx="1915886" cy="713069"/>
              </a:xfrm>
              <a:prstGeom prst="rect">
                <a:avLst/>
              </a:prstGeom>
              <a:noFill/>
            </p:spPr>
            <p:txBody>
              <a:bodyPr wrap="square" rtlCol="0">
                <a:spAutoFit/>
              </a:bodyPr>
              <a:lstStyle/>
              <a:p>
                <a:r>
                  <a:rPr lang="en-US" sz="1300" b="1">
                    <a:solidFill>
                      <a:schemeClr val="bg1"/>
                    </a:solidFill>
                    <a:latin typeface="Aparajita" panose="02020603050405020304" pitchFamily="18" charset="0"/>
                    <a:cs typeface="Aparajita" panose="02020603050405020304" pitchFamily="18" charset="0"/>
                  </a:rPr>
                  <a:t>Biodegradable? Compostable?</a:t>
                </a:r>
              </a:p>
            </p:txBody>
          </p:sp>
        </p:grpSp>
        <p:grpSp>
          <p:nvGrpSpPr>
            <p:cNvPr id="31" name="Group 30">
              <a:extLst>
                <a:ext uri="{FF2B5EF4-FFF2-40B4-BE49-F238E27FC236}">
                  <a16:creationId xmlns:a16="http://schemas.microsoft.com/office/drawing/2014/main" id="{605655BE-B196-41B4-8250-B5DB3812F95F}"/>
                </a:ext>
              </a:extLst>
            </p:cNvPr>
            <p:cNvGrpSpPr/>
            <p:nvPr/>
          </p:nvGrpSpPr>
          <p:grpSpPr>
            <a:xfrm>
              <a:off x="1967963" y="622070"/>
              <a:ext cx="1427639" cy="1209690"/>
              <a:chOff x="363061" y="362181"/>
              <a:chExt cx="1616508" cy="1339619"/>
            </a:xfrm>
          </p:grpSpPr>
          <p:sp>
            <p:nvSpPr>
              <p:cNvPr id="32" name="Speech Bubble: Rectangle with Corners Rounded 31">
                <a:extLst>
                  <a:ext uri="{FF2B5EF4-FFF2-40B4-BE49-F238E27FC236}">
                    <a16:creationId xmlns:a16="http://schemas.microsoft.com/office/drawing/2014/main" id="{C161724B-A083-4B54-9392-681D9B3A467E}"/>
                  </a:ext>
                </a:extLst>
              </p:cNvPr>
              <p:cNvSpPr/>
              <p:nvPr/>
            </p:nvSpPr>
            <p:spPr>
              <a:xfrm>
                <a:off x="363061" y="362181"/>
                <a:ext cx="1616508" cy="1339619"/>
              </a:xfrm>
              <a:prstGeom prst="wedgeRoundRectCallout">
                <a:avLst/>
              </a:prstGeom>
              <a:solidFill>
                <a:srgbClr val="D4CFB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F4B5FBB0-60C9-4596-858C-DBAFAA94CBB5}"/>
                  </a:ext>
                </a:extLst>
              </p:cNvPr>
              <p:cNvSpPr txBox="1"/>
              <p:nvPr/>
            </p:nvSpPr>
            <p:spPr>
              <a:xfrm>
                <a:off x="522935" y="538707"/>
                <a:ext cx="1281511" cy="862641"/>
              </a:xfrm>
              <a:prstGeom prst="rect">
                <a:avLst/>
              </a:prstGeom>
              <a:noFill/>
            </p:spPr>
            <p:txBody>
              <a:bodyPr wrap="square" rtlCol="0">
                <a:spAutoFit/>
              </a:bodyPr>
              <a:lstStyle/>
              <a:p>
                <a:pPr algn="ctr"/>
                <a:r>
                  <a:rPr lang="en-US" sz="1600" b="1">
                    <a:solidFill>
                      <a:srgbClr val="5E2F1D"/>
                    </a:solidFill>
                    <a:effectLst>
                      <a:outerShdw blurRad="38100" dist="38100" dir="2700000" algn="tl">
                        <a:srgbClr val="000000">
                          <a:alpha val="43137"/>
                        </a:srgbClr>
                      </a:outerShdw>
                    </a:effectLst>
                    <a:latin typeface="Abadi Extra Light" panose="020B0604020202020204" pitchFamily="34" charset="0"/>
                  </a:rPr>
                  <a:t>Energy Use</a:t>
                </a:r>
              </a:p>
            </p:txBody>
          </p:sp>
        </p:grpSp>
        <p:grpSp>
          <p:nvGrpSpPr>
            <p:cNvPr id="36" name="Group 35">
              <a:extLst>
                <a:ext uri="{FF2B5EF4-FFF2-40B4-BE49-F238E27FC236}">
                  <a16:creationId xmlns:a16="http://schemas.microsoft.com/office/drawing/2014/main" id="{91A449BA-DF50-4E9F-995E-EF258D5EA69E}"/>
                </a:ext>
              </a:extLst>
            </p:cNvPr>
            <p:cNvGrpSpPr/>
            <p:nvPr/>
          </p:nvGrpSpPr>
          <p:grpSpPr>
            <a:xfrm>
              <a:off x="410863" y="2987273"/>
              <a:ext cx="2020347" cy="1209689"/>
              <a:chOff x="6737316" y="4551809"/>
              <a:chExt cx="2321910" cy="1676428"/>
            </a:xfrm>
          </p:grpSpPr>
          <p:sp>
            <p:nvSpPr>
              <p:cNvPr id="38" name="Speech Bubble: Rectangle with Corners Rounded 37">
                <a:extLst>
                  <a:ext uri="{FF2B5EF4-FFF2-40B4-BE49-F238E27FC236}">
                    <a16:creationId xmlns:a16="http://schemas.microsoft.com/office/drawing/2014/main" id="{DC8DACD3-0BE7-4625-8972-4AC416F605D9}"/>
                  </a:ext>
                </a:extLst>
              </p:cNvPr>
              <p:cNvSpPr/>
              <p:nvPr/>
            </p:nvSpPr>
            <p:spPr>
              <a:xfrm rot="16200000">
                <a:off x="6936997" y="4357686"/>
                <a:ext cx="1676428" cy="2064674"/>
              </a:xfrm>
              <a:prstGeom prst="wedgeRoundRectCallout">
                <a:avLst/>
              </a:prstGeom>
              <a:solidFill>
                <a:srgbClr val="34B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40278219-C3B0-4486-8811-02F3B91F3D96}"/>
                  </a:ext>
                </a:extLst>
              </p:cNvPr>
              <p:cNvSpPr txBox="1"/>
              <p:nvPr/>
            </p:nvSpPr>
            <p:spPr>
              <a:xfrm>
                <a:off x="6737316" y="5081240"/>
                <a:ext cx="2321910" cy="926432"/>
              </a:xfrm>
              <a:prstGeom prst="rect">
                <a:avLst/>
              </a:prstGeom>
              <a:noFill/>
            </p:spPr>
            <p:txBody>
              <a:bodyPr wrap="square" rtlCol="0">
                <a:spAutoFit/>
              </a:bodyPr>
              <a:lstStyle/>
              <a:p>
                <a:r>
                  <a:rPr lang="en-US" sz="1200">
                    <a:solidFill>
                      <a:schemeClr val="bg1"/>
                    </a:solidFill>
                    <a:latin typeface="MV Boli" panose="02000500030200090000" pitchFamily="2" charset="0"/>
                    <a:ea typeface="HGMaruGothicMPRO" panose="020B0400000000000000" pitchFamily="34" charset="-128"/>
                    <a:cs typeface="MV Boli" panose="02000500030200090000" pitchFamily="2" charset="0"/>
                  </a:rPr>
                  <a:t>Water Consumption?</a:t>
                </a:r>
              </a:p>
            </p:txBody>
          </p:sp>
        </p:grpSp>
        <p:grpSp>
          <p:nvGrpSpPr>
            <p:cNvPr id="41" name="Group 40">
              <a:extLst>
                <a:ext uri="{FF2B5EF4-FFF2-40B4-BE49-F238E27FC236}">
                  <a16:creationId xmlns:a16="http://schemas.microsoft.com/office/drawing/2014/main" id="{05E895B4-BE64-4150-A1ED-ADB3059D3BCF}"/>
                </a:ext>
              </a:extLst>
            </p:cNvPr>
            <p:cNvGrpSpPr/>
            <p:nvPr/>
          </p:nvGrpSpPr>
          <p:grpSpPr>
            <a:xfrm>
              <a:off x="3339500" y="4661271"/>
              <a:ext cx="2184532" cy="1741490"/>
              <a:chOff x="3985948" y="1888572"/>
              <a:chExt cx="2184532" cy="1741490"/>
            </a:xfrm>
          </p:grpSpPr>
          <p:sp>
            <p:nvSpPr>
              <p:cNvPr id="42" name="Speech Bubble: Oval 41">
                <a:extLst>
                  <a:ext uri="{FF2B5EF4-FFF2-40B4-BE49-F238E27FC236}">
                    <a16:creationId xmlns:a16="http://schemas.microsoft.com/office/drawing/2014/main" id="{3779F110-7363-4C65-BCE8-02056919EB39}"/>
                  </a:ext>
                </a:extLst>
              </p:cNvPr>
              <p:cNvSpPr/>
              <p:nvPr/>
            </p:nvSpPr>
            <p:spPr>
              <a:xfrm rot="7132419">
                <a:off x="3979535" y="1894985"/>
                <a:ext cx="1741490" cy="1728663"/>
              </a:xfrm>
              <a:prstGeom prst="wedgeEllipseCallout">
                <a:avLst/>
              </a:prstGeom>
              <a:solidFill>
                <a:srgbClr val="5E2F1D"/>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5617D739-78C2-47B7-B927-5BFF52D296AA}"/>
                  </a:ext>
                </a:extLst>
              </p:cNvPr>
              <p:cNvSpPr txBox="1"/>
              <p:nvPr/>
            </p:nvSpPr>
            <p:spPr>
              <a:xfrm>
                <a:off x="4254593" y="2199106"/>
                <a:ext cx="1915887" cy="935902"/>
              </a:xfrm>
              <a:prstGeom prst="rect">
                <a:avLst/>
              </a:prstGeom>
              <a:noFill/>
            </p:spPr>
            <p:txBody>
              <a:bodyPr wrap="square" rtlCol="0">
                <a:spAutoFit/>
              </a:bodyPr>
              <a:lstStyle/>
              <a:p>
                <a:r>
                  <a:rPr lang="en-US" sz="1200">
                    <a:solidFill>
                      <a:schemeClr val="bg1"/>
                    </a:solidFill>
                    <a:latin typeface="STXinwei" panose="020B0503020204020204" pitchFamily="2" charset="-122"/>
                    <a:ea typeface="STXinwei" panose="020B0503020204020204" pitchFamily="2" charset="-122"/>
                  </a:rPr>
                  <a:t>Product Protection </a:t>
                </a:r>
              </a:p>
              <a:p>
                <a:r>
                  <a:rPr lang="en-US" sz="1200">
                    <a:solidFill>
                      <a:schemeClr val="bg1"/>
                    </a:solidFill>
                    <a:latin typeface="STXinwei" panose="020B0503020204020204" pitchFamily="2" charset="-122"/>
                    <a:ea typeface="STXinwei" panose="020B0503020204020204" pitchFamily="2" charset="-122"/>
                  </a:rPr>
                  <a:t>&amp; Safety?</a:t>
                </a:r>
              </a:p>
            </p:txBody>
          </p:sp>
        </p:grpSp>
      </p:grpSp>
      <p:sp>
        <p:nvSpPr>
          <p:cNvPr id="3" name="TextBox 2">
            <a:extLst>
              <a:ext uri="{FF2B5EF4-FFF2-40B4-BE49-F238E27FC236}">
                <a16:creationId xmlns:a16="http://schemas.microsoft.com/office/drawing/2014/main" id="{4EF05C64-8F8F-45CA-AD7E-9463D81E2841}"/>
              </a:ext>
            </a:extLst>
          </p:cNvPr>
          <p:cNvSpPr txBox="1"/>
          <p:nvPr/>
        </p:nvSpPr>
        <p:spPr>
          <a:xfrm>
            <a:off x="548482" y="2320168"/>
            <a:ext cx="6544901" cy="3276282"/>
          </a:xfrm>
          <a:prstGeom prst="rect">
            <a:avLst/>
          </a:prstGeom>
          <a:noFill/>
        </p:spPr>
        <p:txBody>
          <a:bodyPr wrap="square">
            <a:spAutoFit/>
          </a:bodyPr>
          <a:lstStyle/>
          <a:p>
            <a:pPr>
              <a:lnSpc>
                <a:spcPct val="150000"/>
              </a:lnSpc>
            </a:pPr>
            <a:r>
              <a:rPr lang="en-US" sz="2000" spc="33">
                <a:cs typeface="Tahoma"/>
              </a:rPr>
              <a:t>Many nuances must be considered in plastic substitutes, from their recyclability and global warming potential (GWP) to their versatility and suitability for applications. The shifts to alternative materials have emerged as a knee-jerk reaction to consumer anti-plastic sentiment, but these abrupt alterations are not as environmentally-sound as they might first appear. </a:t>
            </a:r>
          </a:p>
        </p:txBody>
      </p:sp>
      <p:sp>
        <p:nvSpPr>
          <p:cNvPr id="24" name="Rectangle 2385">
            <a:extLst>
              <a:ext uri="{FF2B5EF4-FFF2-40B4-BE49-F238E27FC236}">
                <a16:creationId xmlns:a16="http://schemas.microsoft.com/office/drawing/2014/main" id="{71400389-0D7F-4D46-8576-F8793E865077}"/>
              </a:ext>
            </a:extLst>
          </p:cNvPr>
          <p:cNvSpPr>
            <a:spLocks noChangeArrowheads="1"/>
          </p:cNvSpPr>
          <p:nvPr/>
        </p:nvSpPr>
        <p:spPr bwMode="auto">
          <a:xfrm>
            <a:off x="-75597" y="501433"/>
            <a:ext cx="12192000" cy="707722"/>
          </a:xfrm>
          <a:prstGeom prst="rect">
            <a:avLst/>
          </a:prstGeom>
          <a:noFill/>
          <a:ln w="9525">
            <a:noFill/>
            <a:miter lim="800000"/>
            <a:headEnd/>
            <a:tailEnd/>
          </a:ln>
          <a:effectLst/>
        </p:spPr>
        <p:txBody>
          <a:bodyPr wrap="square" anchor="ctr">
            <a:spAutoFit/>
          </a:bodyPr>
          <a:lstStyle/>
          <a:p>
            <a:pPr algn="ctr"/>
            <a:r>
              <a:rPr lang="en-US" altLang="ko-KR" sz="3999" spc="-150">
                <a:latin typeface="FontAwesome"/>
                <a:ea typeface="돋움" pitchFamily="50" charset="-127"/>
                <a:cs typeface="Arial" pitchFamily="34" charset="0"/>
              </a:rPr>
              <a:t>Ellen MacArthur Elimination Criteria #3</a:t>
            </a:r>
          </a:p>
        </p:txBody>
      </p:sp>
      <p:graphicFrame>
        <p:nvGraphicFramePr>
          <p:cNvPr id="26" name="Table 9">
            <a:extLst>
              <a:ext uri="{FF2B5EF4-FFF2-40B4-BE49-F238E27FC236}">
                <a16:creationId xmlns:a16="http://schemas.microsoft.com/office/drawing/2014/main" id="{0935FFCB-F724-4486-950A-EE4EEB0F9604}"/>
              </a:ext>
            </a:extLst>
          </p:cNvPr>
          <p:cNvGraphicFramePr>
            <a:graphicFrameLocks noGrp="1"/>
          </p:cNvGraphicFramePr>
          <p:nvPr>
            <p:extLst>
              <p:ext uri="{D42A27DB-BD31-4B8C-83A1-F6EECF244321}">
                <p14:modId xmlns:p14="http://schemas.microsoft.com/office/powerpoint/2010/main" val="2893873143"/>
              </p:ext>
            </p:extLst>
          </p:nvPr>
        </p:nvGraphicFramePr>
        <p:xfrm>
          <a:off x="1" y="1109882"/>
          <a:ext cx="12192000" cy="601837"/>
        </p:xfrm>
        <a:graphic>
          <a:graphicData uri="http://schemas.openxmlformats.org/drawingml/2006/table">
            <a:tbl>
              <a:tblPr firstRow="1" bandRow="1">
                <a:tableStyleId>{2D5ABB26-0587-4C30-8999-92F81FD0307C}</a:tableStyleId>
              </a:tblPr>
              <a:tblGrid>
                <a:gridCol w="12192000">
                  <a:extLst>
                    <a:ext uri="{9D8B030D-6E8A-4147-A177-3AD203B41FA5}">
                      <a16:colId xmlns:a16="http://schemas.microsoft.com/office/drawing/2014/main" val="2833850135"/>
                    </a:ext>
                  </a:extLst>
                </a:gridCol>
              </a:tblGrid>
              <a:tr h="601837">
                <a:tc>
                  <a:txBody>
                    <a:bodyPr/>
                    <a:lstStyle/>
                    <a:p>
                      <a:pPr marL="0" indent="0" algn="ctr" defTabSz="914400" rtl="0" eaLnBrk="1" latinLnBrk="0" hangingPunct="1">
                        <a:buNone/>
                      </a:pPr>
                      <a:r>
                        <a:rPr lang="en-US" sz="2000" b="0" kern="1200">
                          <a:solidFill>
                            <a:schemeClr val="tx1"/>
                          </a:solidFill>
                          <a:latin typeface="+mn-lt"/>
                          <a:ea typeface="+mn-ea"/>
                          <a:cs typeface="+mn-cs"/>
                        </a:rPr>
                        <a:t>It Can Be Avoided (Or Replaced By A Reuse Model) While Maintaining Utility</a:t>
                      </a:r>
                    </a:p>
                  </a:txBody>
                  <a:tcPr/>
                </a:tc>
                <a:extLst>
                  <a:ext uri="{0D108BD9-81ED-4DB2-BD59-A6C34878D82A}">
                    <a16:rowId xmlns:a16="http://schemas.microsoft.com/office/drawing/2014/main" val="1404798046"/>
                  </a:ext>
                </a:extLst>
              </a:tr>
            </a:tbl>
          </a:graphicData>
        </a:graphic>
      </p:graphicFrame>
      <p:sp>
        <p:nvSpPr>
          <p:cNvPr id="22" name="Title 19">
            <a:extLst>
              <a:ext uri="{FF2B5EF4-FFF2-40B4-BE49-F238E27FC236}">
                <a16:creationId xmlns:a16="http://schemas.microsoft.com/office/drawing/2014/main" id="{20FEEB01-D23B-4300-BFF5-2A7F3210FA3B}"/>
              </a:ext>
            </a:extLst>
          </p:cNvPr>
          <p:cNvSpPr txBox="1">
            <a:spLocks/>
          </p:cNvSpPr>
          <p:nvPr/>
        </p:nvSpPr>
        <p:spPr>
          <a:xfrm>
            <a:off x="0" y="1287099"/>
            <a:ext cx="12192000" cy="139520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1000"/>
              </a:spcBef>
            </a:pPr>
            <a:r>
              <a:rPr lang="en-US" sz="2400" spc="300">
                <a:solidFill>
                  <a:srgbClr val="95A139"/>
                </a:solidFill>
                <a:latin typeface="+mn-lt"/>
                <a:ea typeface="+mn-ea"/>
                <a:cs typeface="+mn-cs"/>
              </a:rPr>
              <a:t>EPS Outperforms Alternative Materials To Minimize Damage-In-Transit</a:t>
            </a:r>
            <a:endParaRPr lang="en-US" sz="2400" u="sng" spc="300">
              <a:solidFill>
                <a:srgbClr val="95A139"/>
              </a:solidFill>
              <a:latin typeface="+mn-lt"/>
              <a:ea typeface="+mn-ea"/>
              <a:cs typeface="+mn-cs"/>
            </a:endParaRPr>
          </a:p>
        </p:txBody>
      </p:sp>
    </p:spTree>
    <p:extLst>
      <p:ext uri="{BB962C8B-B14F-4D97-AF65-F5344CB8AC3E}">
        <p14:creationId xmlns:p14="http://schemas.microsoft.com/office/powerpoint/2010/main" val="40373048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imeline&#10;&#10;Description automatically generated">
            <a:extLst>
              <a:ext uri="{FF2B5EF4-FFF2-40B4-BE49-F238E27FC236}">
                <a16:creationId xmlns:a16="http://schemas.microsoft.com/office/drawing/2014/main" id="{1E1E8095-07B5-4CD2-826B-79A4415ECEE0}"/>
              </a:ext>
            </a:extLst>
          </p:cNvPr>
          <p:cNvPicPr>
            <a:picLocks noChangeAspect="1"/>
          </p:cNvPicPr>
          <p:nvPr/>
        </p:nvPicPr>
        <p:blipFill rotWithShape="1">
          <a:blip r:embed="rId2">
            <a:extLst>
              <a:ext uri="{28A0092B-C50C-407E-A947-70E740481C1C}">
                <a14:useLocalDpi xmlns:a14="http://schemas.microsoft.com/office/drawing/2010/main" val="0"/>
              </a:ext>
            </a:extLst>
          </a:blip>
          <a:srcRect l="-1" r="-382" b="8453"/>
          <a:stretch/>
        </p:blipFill>
        <p:spPr>
          <a:xfrm>
            <a:off x="1230174" y="0"/>
            <a:ext cx="9731651" cy="6858000"/>
          </a:xfrm>
          <a:prstGeom prst="rect">
            <a:avLst/>
          </a:prstGeom>
        </p:spPr>
      </p:pic>
    </p:spTree>
    <p:extLst>
      <p:ext uri="{BB962C8B-B14F-4D97-AF65-F5344CB8AC3E}">
        <p14:creationId xmlns:p14="http://schemas.microsoft.com/office/powerpoint/2010/main" val="27263080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 name="Rectangle 54">
            <a:extLst>
              <a:ext uri="{FF2B5EF4-FFF2-40B4-BE49-F238E27FC236}">
                <a16:creationId xmlns:a16="http://schemas.microsoft.com/office/drawing/2014/main" id="{CEB41C5C-0F34-4DDA-9D7C-5E717F35F6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384" y="303591"/>
            <a:ext cx="4334256" cy="5896743"/>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7" name="Straight Connector 56">
            <a:extLst>
              <a:ext uri="{FF2B5EF4-FFF2-40B4-BE49-F238E27FC236}">
                <a16:creationId xmlns:a16="http://schemas.microsoft.com/office/drawing/2014/main" id="{57E1E5E6-F385-4E9C-B201-BA5BDE5CAD5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04088" y="2050687"/>
            <a:ext cx="3685032" cy="0"/>
          </a:xfrm>
          <a:prstGeom prst="line">
            <a:avLst/>
          </a:prstGeom>
          <a:ln w="22225">
            <a:solidFill>
              <a:srgbClr val="E7E6E6"/>
            </a:solidFill>
          </a:ln>
        </p:spPr>
        <p:style>
          <a:lnRef idx="1">
            <a:schemeClr val="accent1"/>
          </a:lnRef>
          <a:fillRef idx="0">
            <a:schemeClr val="accent1"/>
          </a:fillRef>
          <a:effectRef idx="0">
            <a:schemeClr val="accent1"/>
          </a:effectRef>
          <a:fontRef idx="minor">
            <a:schemeClr val="tx1"/>
          </a:fontRef>
        </p:style>
      </p:cxnSp>
      <p:graphicFrame>
        <p:nvGraphicFramePr>
          <p:cNvPr id="7" name="Table 7">
            <a:extLst>
              <a:ext uri="{FF2B5EF4-FFF2-40B4-BE49-F238E27FC236}">
                <a16:creationId xmlns:a16="http://schemas.microsoft.com/office/drawing/2014/main" id="{9036CA92-9B8F-40ED-B647-BFC317FBF974}"/>
              </a:ext>
            </a:extLst>
          </p:cNvPr>
          <p:cNvGraphicFramePr>
            <a:graphicFrameLocks noGrp="1"/>
          </p:cNvGraphicFramePr>
          <p:nvPr>
            <p:extLst>
              <p:ext uri="{D42A27DB-BD31-4B8C-83A1-F6EECF244321}">
                <p14:modId xmlns:p14="http://schemas.microsoft.com/office/powerpoint/2010/main" val="379631560"/>
              </p:ext>
            </p:extLst>
          </p:nvPr>
        </p:nvGraphicFramePr>
        <p:xfrm>
          <a:off x="5132635" y="184297"/>
          <a:ext cx="6406576" cy="6200868"/>
        </p:xfrm>
        <a:graphic>
          <a:graphicData uri="http://schemas.openxmlformats.org/drawingml/2006/table">
            <a:tbl>
              <a:tblPr firstRow="1" bandRow="1">
                <a:noFill/>
                <a:tableStyleId>{8FD4443E-F989-4FC4-A0C8-D5A2AF1F390B}</a:tableStyleId>
              </a:tblPr>
              <a:tblGrid>
                <a:gridCol w="3638278">
                  <a:extLst>
                    <a:ext uri="{9D8B030D-6E8A-4147-A177-3AD203B41FA5}">
                      <a16:colId xmlns:a16="http://schemas.microsoft.com/office/drawing/2014/main" val="3734011185"/>
                    </a:ext>
                  </a:extLst>
                </a:gridCol>
                <a:gridCol w="697562">
                  <a:extLst>
                    <a:ext uri="{9D8B030D-6E8A-4147-A177-3AD203B41FA5}">
                      <a16:colId xmlns:a16="http://schemas.microsoft.com/office/drawing/2014/main" val="3352092829"/>
                    </a:ext>
                  </a:extLst>
                </a:gridCol>
                <a:gridCol w="626549">
                  <a:extLst>
                    <a:ext uri="{9D8B030D-6E8A-4147-A177-3AD203B41FA5}">
                      <a16:colId xmlns:a16="http://schemas.microsoft.com/office/drawing/2014/main" val="3485719055"/>
                    </a:ext>
                  </a:extLst>
                </a:gridCol>
                <a:gridCol w="1444187">
                  <a:extLst>
                    <a:ext uri="{9D8B030D-6E8A-4147-A177-3AD203B41FA5}">
                      <a16:colId xmlns:a16="http://schemas.microsoft.com/office/drawing/2014/main" val="3234772961"/>
                    </a:ext>
                  </a:extLst>
                </a:gridCol>
              </a:tblGrid>
              <a:tr h="467574">
                <a:tc rowSpan="2">
                  <a:txBody>
                    <a:bodyPr/>
                    <a:lstStyle/>
                    <a:p>
                      <a:r>
                        <a:rPr lang="en-US" sz="1700" b="1" cap="none" spc="60">
                          <a:solidFill>
                            <a:schemeClr val="bg1"/>
                          </a:solidFill>
                          <a:latin typeface="Corbel" panose="020B0503020204020204" pitchFamily="34" charset="0"/>
                        </a:rPr>
                        <a:t>Environmental Impact</a:t>
                      </a:r>
                    </a:p>
                  </a:txBody>
                  <a:tcPr marL="67194" marR="67194" marT="83187" marB="67194" anchor="ctr">
                    <a:lnL w="12700" cmpd="sng">
                      <a:noFill/>
                      <a:prstDash val="solid"/>
                    </a:lnL>
                    <a:lnR w="12700" cmpd="sng">
                      <a:noFill/>
                      <a:prstDash val="solid"/>
                    </a:lnR>
                    <a:lnT w="19050" cap="flat" cmpd="sng" algn="ctr">
                      <a:noFill/>
                      <a:prstDash val="solid"/>
                    </a:lnT>
                    <a:lnB w="12700" cmpd="sng">
                      <a:noFill/>
                      <a:prstDash val="solid"/>
                    </a:lnB>
                    <a:solidFill>
                      <a:srgbClr val="95A139"/>
                    </a:solidFill>
                  </a:tcPr>
                </a:tc>
                <a:tc>
                  <a:txBody>
                    <a:bodyPr/>
                    <a:lstStyle/>
                    <a:p>
                      <a:pPr algn="ctr"/>
                      <a:r>
                        <a:rPr lang="en-US" sz="1700" b="1" cap="none" spc="60">
                          <a:solidFill>
                            <a:schemeClr val="bg1"/>
                          </a:solidFill>
                          <a:latin typeface="Corbel" panose="020B0503020204020204" pitchFamily="34" charset="0"/>
                        </a:rPr>
                        <a:t>EPS</a:t>
                      </a:r>
                    </a:p>
                  </a:txBody>
                  <a:tcPr marL="67194" marR="67194" marT="83187" marB="67194" anchor="ctr">
                    <a:lnL w="12700" cmpd="sng">
                      <a:noFill/>
                      <a:prstDash val="solid"/>
                    </a:lnL>
                    <a:lnR w="12700" cmpd="sng">
                      <a:noFill/>
                      <a:prstDash val="solid"/>
                    </a:lnR>
                    <a:lnT w="19050" cap="flat" cmpd="sng" algn="ctr">
                      <a:noFill/>
                      <a:prstDash val="solid"/>
                    </a:lnT>
                    <a:lnB w="12700" cmpd="sng">
                      <a:noFill/>
                      <a:prstDash val="solid"/>
                    </a:lnB>
                    <a:solidFill>
                      <a:srgbClr val="95A139"/>
                    </a:solidFill>
                  </a:tcPr>
                </a:tc>
                <a:tc>
                  <a:txBody>
                    <a:bodyPr/>
                    <a:lstStyle/>
                    <a:p>
                      <a:pPr algn="ctr"/>
                      <a:r>
                        <a:rPr lang="en-US" sz="1700" b="1" cap="none" spc="60">
                          <a:solidFill>
                            <a:schemeClr val="bg1"/>
                          </a:solidFill>
                        </a:rPr>
                        <a:t>PP</a:t>
                      </a:r>
                    </a:p>
                  </a:txBody>
                  <a:tcPr marL="67194" marR="67194" marT="83187" marB="67194" anchor="ctr">
                    <a:lnL w="12700" cmpd="sng">
                      <a:noFill/>
                      <a:prstDash val="solid"/>
                    </a:lnL>
                    <a:lnR w="12700" cmpd="sng">
                      <a:noFill/>
                      <a:prstDash val="solid"/>
                    </a:lnR>
                    <a:lnT w="19050" cap="flat" cmpd="sng" algn="ctr">
                      <a:noFill/>
                      <a:prstDash val="solid"/>
                    </a:lnT>
                    <a:lnB w="12700" cmpd="sng">
                      <a:noFill/>
                      <a:prstDash val="solid"/>
                    </a:lnB>
                    <a:solidFill>
                      <a:srgbClr val="95A139"/>
                    </a:solidFill>
                  </a:tcPr>
                </a:tc>
                <a:tc>
                  <a:txBody>
                    <a:bodyPr/>
                    <a:lstStyle/>
                    <a:p>
                      <a:pPr algn="ctr"/>
                      <a:r>
                        <a:rPr lang="en-US" sz="1700" b="1" cap="none" spc="60">
                          <a:solidFill>
                            <a:schemeClr val="bg1"/>
                          </a:solidFill>
                        </a:rPr>
                        <a:t>Cardboard</a:t>
                      </a:r>
                    </a:p>
                  </a:txBody>
                  <a:tcPr marL="67194" marR="67194" marT="83187" marB="67194" anchor="ctr">
                    <a:lnL w="12700" cmpd="sng">
                      <a:noFill/>
                      <a:prstDash val="solid"/>
                    </a:lnL>
                    <a:lnR w="12700" cmpd="sng">
                      <a:noFill/>
                      <a:prstDash val="solid"/>
                    </a:lnR>
                    <a:lnT w="19050" cap="flat" cmpd="sng" algn="ctr">
                      <a:noFill/>
                      <a:prstDash val="solid"/>
                    </a:lnT>
                    <a:lnB w="12700" cmpd="sng">
                      <a:noFill/>
                      <a:prstDash val="solid"/>
                    </a:lnB>
                    <a:solidFill>
                      <a:srgbClr val="95A139"/>
                    </a:solidFill>
                  </a:tcPr>
                </a:tc>
                <a:extLst>
                  <a:ext uri="{0D108BD9-81ED-4DB2-BD59-A6C34878D82A}">
                    <a16:rowId xmlns:a16="http://schemas.microsoft.com/office/drawing/2014/main" val="1749596629"/>
                  </a:ext>
                </a:extLst>
              </a:tr>
              <a:tr h="467574">
                <a:tc vMerge="1">
                  <a:txBody>
                    <a:bodyPr/>
                    <a:lstStyle/>
                    <a:p>
                      <a:endParaRPr lang="en-US" sz="1700" b="0" cap="none" spc="60">
                        <a:solidFill>
                          <a:schemeClr val="bg1"/>
                        </a:solidFill>
                        <a:latin typeface="Corbel" panose="020B0503020204020204" pitchFamily="34" charset="0"/>
                      </a:endParaRPr>
                    </a:p>
                  </a:txBody>
                  <a:tcPr marL="67194" marR="67194" marT="83187" marB="67194" anchor="ctr">
                    <a:lnL w="12700" cmpd="sng">
                      <a:noFill/>
                      <a:prstDash val="solid"/>
                    </a:lnL>
                    <a:lnR w="12700" cmpd="sng">
                      <a:noFill/>
                      <a:prstDash val="solid"/>
                    </a:lnR>
                    <a:lnT w="19050" cap="flat" cmpd="sng" algn="ctr">
                      <a:noFill/>
                      <a:prstDash val="solid"/>
                    </a:lnT>
                    <a:lnB w="12700" cmpd="sng">
                      <a:noFill/>
                      <a:prstDash val="solid"/>
                    </a:lnB>
                    <a:solidFill>
                      <a:srgbClr val="95A139"/>
                    </a:solidFill>
                  </a:tcPr>
                </a:tc>
                <a:tc gridSpan="3">
                  <a:txBody>
                    <a:bodyPr/>
                    <a:lstStyle/>
                    <a:p>
                      <a:pPr algn="ctr"/>
                      <a:r>
                        <a:rPr lang="en-US" sz="1700" b="0" cap="none" spc="60">
                          <a:solidFill>
                            <a:schemeClr val="bg1"/>
                          </a:solidFill>
                          <a:latin typeface="Corbel" panose="020B0503020204020204" pitchFamily="34" charset="0"/>
                        </a:rPr>
                        <a:t>6 kg</a:t>
                      </a:r>
                    </a:p>
                  </a:txBody>
                  <a:tcPr marL="67194" marR="67194" marT="83187" marB="67194" anchor="ctr">
                    <a:lnL w="12700" cmpd="sng">
                      <a:noFill/>
                      <a:prstDash val="solid"/>
                    </a:lnL>
                    <a:lnR w="12700" cmpd="sng">
                      <a:noFill/>
                      <a:prstDash val="solid"/>
                    </a:lnR>
                    <a:lnT w="19050" cap="flat" cmpd="sng" algn="ctr">
                      <a:noFill/>
                      <a:prstDash val="solid"/>
                    </a:lnT>
                    <a:lnB w="12700" cmpd="sng">
                      <a:noFill/>
                      <a:prstDash val="solid"/>
                    </a:lnB>
                    <a:solidFill>
                      <a:srgbClr val="95A139"/>
                    </a:solidFill>
                  </a:tcPr>
                </a:tc>
                <a:tc hMerge="1">
                  <a:txBody>
                    <a:bodyPr/>
                    <a:lstStyle/>
                    <a:p>
                      <a:pPr algn="ctr"/>
                      <a:endParaRPr lang="en-US" sz="1700" b="0" cap="none" spc="60">
                        <a:solidFill>
                          <a:schemeClr val="bg1"/>
                        </a:solidFill>
                      </a:endParaRPr>
                    </a:p>
                  </a:txBody>
                  <a:tcPr marL="67194" marR="67194" marT="83187" marB="67194" anchor="ctr">
                    <a:lnL w="12700" cmpd="sng">
                      <a:noFill/>
                      <a:prstDash val="solid"/>
                    </a:lnL>
                    <a:lnR w="12700" cmpd="sng">
                      <a:noFill/>
                      <a:prstDash val="solid"/>
                    </a:lnR>
                    <a:lnT w="19050" cap="flat" cmpd="sng" algn="ctr">
                      <a:noFill/>
                      <a:prstDash val="solid"/>
                    </a:lnT>
                    <a:lnB w="12700" cmpd="sng">
                      <a:noFill/>
                      <a:prstDash val="solid"/>
                    </a:lnB>
                    <a:solidFill>
                      <a:srgbClr val="95A139"/>
                    </a:solidFill>
                  </a:tcPr>
                </a:tc>
                <a:tc hMerge="1">
                  <a:txBody>
                    <a:bodyPr/>
                    <a:lstStyle/>
                    <a:p>
                      <a:pPr algn="ctr"/>
                      <a:endParaRPr lang="en-US" sz="1700" b="0" cap="none" spc="60">
                        <a:solidFill>
                          <a:schemeClr val="bg1"/>
                        </a:solidFill>
                      </a:endParaRPr>
                    </a:p>
                  </a:txBody>
                  <a:tcPr marL="67194" marR="67194" marT="83187" marB="67194" anchor="ctr">
                    <a:lnL w="12700" cmpd="sng">
                      <a:noFill/>
                      <a:prstDash val="solid"/>
                    </a:lnL>
                    <a:lnR w="12700" cmpd="sng">
                      <a:noFill/>
                      <a:prstDash val="solid"/>
                    </a:lnR>
                    <a:lnT w="19050" cap="flat" cmpd="sng" algn="ctr">
                      <a:noFill/>
                      <a:prstDash val="solid"/>
                    </a:lnT>
                    <a:lnB w="12700" cmpd="sng">
                      <a:noFill/>
                      <a:prstDash val="solid"/>
                    </a:lnB>
                    <a:solidFill>
                      <a:srgbClr val="95A139"/>
                    </a:solidFill>
                  </a:tcPr>
                </a:tc>
                <a:extLst>
                  <a:ext uri="{0D108BD9-81ED-4DB2-BD59-A6C34878D82A}">
                    <a16:rowId xmlns:a16="http://schemas.microsoft.com/office/drawing/2014/main" val="79854587"/>
                  </a:ext>
                </a:extLst>
              </a:tr>
              <a:tr h="658215">
                <a:tc>
                  <a:txBody>
                    <a:bodyPr/>
                    <a:lstStyle/>
                    <a:p>
                      <a:r>
                        <a:rPr lang="en-US" sz="1600" b="0" kern="1200" cap="none" spc="0">
                          <a:solidFill>
                            <a:schemeClr val="tx1"/>
                          </a:solidFill>
                          <a:latin typeface="Corbel" panose="020B0503020204020204" pitchFamily="34" charset="0"/>
                        </a:rPr>
                        <a:t>Non- Renewable Primary Energy</a:t>
                      </a:r>
                    </a:p>
                    <a:p>
                      <a:r>
                        <a:rPr lang="en-US" sz="1600" b="0" kern="1200" cap="none" spc="0">
                          <a:solidFill>
                            <a:schemeClr val="tx1"/>
                          </a:solidFill>
                          <a:latin typeface="Corbel" panose="020B0503020204020204" pitchFamily="34" charset="0"/>
                        </a:rPr>
                        <a:t> </a:t>
                      </a:r>
                      <a:r>
                        <a:rPr lang="en-US" sz="1200" b="0" kern="1200" cap="none" spc="0">
                          <a:solidFill>
                            <a:schemeClr val="tx1"/>
                          </a:solidFill>
                          <a:latin typeface="Corbel" panose="020B0503020204020204" pitchFamily="34" charset="0"/>
                        </a:rPr>
                        <a:t>(MJ)</a:t>
                      </a:r>
                      <a:endParaRPr lang="en-US" sz="1200" b="0" kern="1200" cap="none" spc="0">
                        <a:solidFill>
                          <a:schemeClr val="tx1"/>
                        </a:solidFill>
                        <a:latin typeface="Corbel" panose="020B0503020204020204" pitchFamily="34" charset="0"/>
                        <a:ea typeface="+mn-ea"/>
                        <a:cs typeface="+mn-cs"/>
                      </a:endParaRPr>
                    </a:p>
                  </a:txBody>
                  <a:tcPr marL="44795" marR="44795" marT="83187" marB="44795">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marL="0" algn="ctr" defTabSz="914400" rtl="0" eaLnBrk="1" latinLnBrk="0" hangingPunct="1"/>
                      <a:r>
                        <a:rPr lang="en-US" sz="1600" b="1" kern="1200" cap="none" spc="0">
                          <a:solidFill>
                            <a:schemeClr val="tx1"/>
                          </a:solidFill>
                          <a:latin typeface="Bahnschrift Light" panose="020B0502040204020203" pitchFamily="34" charset="0"/>
                          <a:ea typeface="+mn-ea"/>
                          <a:cs typeface="+mn-cs"/>
                        </a:rPr>
                        <a:t>1</a:t>
                      </a:r>
                    </a:p>
                  </a:txBody>
                  <a:tcPr marL="44795" marR="44795" marT="83187" marB="44795">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gn="ctr"/>
                      <a:r>
                        <a:rPr lang="en-US" sz="1600" cap="none" spc="0">
                          <a:solidFill>
                            <a:schemeClr val="tx1"/>
                          </a:solidFill>
                          <a:latin typeface="Bahnschrift Light" panose="020B0502040204020203" pitchFamily="34" charset="0"/>
                        </a:rPr>
                        <a:t>1.3</a:t>
                      </a:r>
                    </a:p>
                  </a:txBody>
                  <a:tcPr marL="44795" marR="44795" marT="83187" marB="44795">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gn="ctr"/>
                      <a:r>
                        <a:rPr lang="en-US" sz="1600" cap="none" spc="0">
                          <a:solidFill>
                            <a:schemeClr val="tx1"/>
                          </a:solidFill>
                          <a:latin typeface="Bahnschrift Light" panose="020B0502040204020203" pitchFamily="34" charset="0"/>
                        </a:rPr>
                        <a:t>1</a:t>
                      </a:r>
                    </a:p>
                  </a:txBody>
                  <a:tcPr marL="44795" marR="44795" marT="83187" marB="44795">
                    <a:lnL w="12700" cmpd="sng">
                      <a:noFill/>
                      <a:prstDash val="solid"/>
                    </a:lnL>
                    <a:lnR w="12700" cmpd="sng">
                      <a:noFill/>
                      <a:prstDash val="solid"/>
                    </a:lnR>
                    <a:lnT w="12700" cmpd="sng">
                      <a:noFill/>
                      <a:prstDash val="solid"/>
                    </a:lnT>
                    <a:lnB w="12700" cap="flat" cmpd="sng" algn="ctr">
                      <a:noFill/>
                      <a:prstDash val="solid"/>
                    </a:lnB>
                    <a:noFill/>
                  </a:tcPr>
                </a:tc>
                <a:extLst>
                  <a:ext uri="{0D108BD9-81ED-4DB2-BD59-A6C34878D82A}">
                    <a16:rowId xmlns:a16="http://schemas.microsoft.com/office/drawing/2014/main" val="2386199027"/>
                  </a:ext>
                </a:extLst>
              </a:tr>
              <a:tr h="658215">
                <a:tc>
                  <a:txBody>
                    <a:bodyPr/>
                    <a:lstStyle/>
                    <a:p>
                      <a:r>
                        <a:rPr lang="en-US" sz="1600" b="0" cap="none" spc="0">
                          <a:solidFill>
                            <a:schemeClr val="tx1"/>
                          </a:solidFill>
                          <a:latin typeface="Corbel" panose="020B0503020204020204" pitchFamily="34" charset="0"/>
                        </a:rPr>
                        <a:t>Depletion of Non-Renewable Resources </a:t>
                      </a:r>
                    </a:p>
                    <a:p>
                      <a:r>
                        <a:rPr lang="en-US" sz="1200" b="0" cap="none" spc="0">
                          <a:solidFill>
                            <a:schemeClr val="tx1"/>
                          </a:solidFill>
                          <a:latin typeface="Corbel" panose="020B0503020204020204" pitchFamily="34" charset="0"/>
                        </a:rPr>
                        <a:t>(kg eq Sb)</a:t>
                      </a:r>
                    </a:p>
                  </a:txBody>
                  <a:tcPr marL="44795" marR="44795" marT="83187" marB="44795">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algn="ctr"/>
                      <a:r>
                        <a:rPr lang="en-US" sz="1600" b="1" cap="none" spc="0">
                          <a:solidFill>
                            <a:schemeClr val="tx1"/>
                          </a:solidFill>
                          <a:latin typeface="Bahnschrift Light" panose="020B0502040204020203" pitchFamily="34" charset="0"/>
                        </a:rPr>
                        <a:t>1</a:t>
                      </a:r>
                    </a:p>
                  </a:txBody>
                  <a:tcPr marL="44795" marR="44795" marT="83187" marB="44795">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algn="ctr"/>
                      <a:r>
                        <a:rPr lang="en-US" sz="1600" cap="none" spc="0">
                          <a:solidFill>
                            <a:schemeClr val="tx1"/>
                          </a:solidFill>
                          <a:latin typeface="Bahnschrift Light" panose="020B0502040204020203" pitchFamily="34" charset="0"/>
                        </a:rPr>
                        <a:t>1.3</a:t>
                      </a:r>
                    </a:p>
                  </a:txBody>
                  <a:tcPr marL="44795" marR="44795" marT="83187" marB="44795">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algn="ctr"/>
                      <a:r>
                        <a:rPr lang="en-US" sz="1600" cap="none" spc="0">
                          <a:solidFill>
                            <a:schemeClr val="tx1"/>
                          </a:solidFill>
                          <a:latin typeface="Bahnschrift Light" panose="020B0502040204020203" pitchFamily="34" charset="0"/>
                        </a:rPr>
                        <a:t>1</a:t>
                      </a:r>
                    </a:p>
                  </a:txBody>
                  <a:tcPr marL="44795" marR="44795" marT="83187" marB="44795">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761187681"/>
                  </a:ext>
                </a:extLst>
              </a:tr>
              <a:tr h="658215">
                <a:tc>
                  <a:txBody>
                    <a:bodyPr/>
                    <a:lstStyle/>
                    <a:p>
                      <a:r>
                        <a:rPr lang="en-US" sz="1600" b="0" cap="none" spc="0">
                          <a:solidFill>
                            <a:schemeClr val="tx1"/>
                          </a:solidFill>
                          <a:latin typeface="Corbel" panose="020B0503020204020204" pitchFamily="34" charset="0"/>
                        </a:rPr>
                        <a:t>Greenhouse Gas Emissions</a:t>
                      </a:r>
                    </a:p>
                    <a:p>
                      <a:r>
                        <a:rPr lang="en-US" sz="1200" b="0" cap="none" spc="0">
                          <a:solidFill>
                            <a:schemeClr val="tx1"/>
                          </a:solidFill>
                          <a:latin typeface="Corbel" panose="020B0503020204020204" pitchFamily="34" charset="0"/>
                        </a:rPr>
                        <a:t>(kg CO2 eq 100 years)</a:t>
                      </a:r>
                    </a:p>
                  </a:txBody>
                  <a:tcPr marL="44795" marR="44795" marT="83187" marB="44795">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gn="ctr"/>
                      <a:r>
                        <a:rPr lang="en-US" sz="1600" b="1" cap="none" spc="0">
                          <a:solidFill>
                            <a:schemeClr val="tx1"/>
                          </a:solidFill>
                          <a:latin typeface="Bahnschrift Light" panose="020B0502040204020203" pitchFamily="34" charset="0"/>
                        </a:rPr>
                        <a:t>1</a:t>
                      </a:r>
                    </a:p>
                  </a:txBody>
                  <a:tcPr marL="44795" marR="44795" marT="83187" marB="44795">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gn="ctr"/>
                      <a:r>
                        <a:rPr lang="en-US" sz="1600" cap="none" spc="0">
                          <a:solidFill>
                            <a:schemeClr val="tx1"/>
                          </a:solidFill>
                          <a:latin typeface="Bahnschrift Light" panose="020B0502040204020203" pitchFamily="34" charset="0"/>
                        </a:rPr>
                        <a:t>1</a:t>
                      </a:r>
                    </a:p>
                  </a:txBody>
                  <a:tcPr marL="44795" marR="44795" marT="83187" marB="44795">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gn="ctr"/>
                      <a:r>
                        <a:rPr lang="en-US" sz="1600" cap="none" spc="0">
                          <a:solidFill>
                            <a:schemeClr val="tx1"/>
                          </a:solidFill>
                          <a:latin typeface="Bahnschrift Light" panose="020B0502040204020203" pitchFamily="34" charset="0"/>
                        </a:rPr>
                        <a:t>1.3</a:t>
                      </a:r>
                    </a:p>
                  </a:txBody>
                  <a:tcPr marL="44795" marR="44795" marT="83187" marB="44795">
                    <a:lnL w="12700" cmpd="sng">
                      <a:noFill/>
                      <a:prstDash val="solid"/>
                    </a:lnL>
                    <a:lnR w="12700" cmpd="sng">
                      <a:noFill/>
                      <a:prstDash val="solid"/>
                    </a:lnR>
                    <a:lnT w="12700" cmpd="sng">
                      <a:noFill/>
                      <a:prstDash val="solid"/>
                    </a:lnT>
                    <a:lnB w="12700" cap="flat" cmpd="sng" algn="ctr">
                      <a:noFill/>
                      <a:prstDash val="solid"/>
                    </a:lnB>
                    <a:noFill/>
                  </a:tcPr>
                </a:tc>
                <a:extLst>
                  <a:ext uri="{0D108BD9-81ED-4DB2-BD59-A6C34878D82A}">
                    <a16:rowId xmlns:a16="http://schemas.microsoft.com/office/drawing/2014/main" val="2462459538"/>
                  </a:ext>
                </a:extLst>
              </a:tr>
              <a:tr h="658215">
                <a:tc>
                  <a:txBody>
                    <a:bodyPr/>
                    <a:lstStyle/>
                    <a:p>
                      <a:r>
                        <a:rPr lang="en-US" sz="1600" b="0" cap="none" spc="0">
                          <a:solidFill>
                            <a:schemeClr val="tx1"/>
                          </a:solidFill>
                          <a:latin typeface="Corbel" panose="020B0503020204020204" pitchFamily="34" charset="0"/>
                        </a:rPr>
                        <a:t>Air Acidification </a:t>
                      </a:r>
                    </a:p>
                    <a:p>
                      <a:r>
                        <a:rPr lang="en-US" sz="1200" b="0" cap="none" spc="0">
                          <a:solidFill>
                            <a:schemeClr val="tx1"/>
                          </a:solidFill>
                          <a:latin typeface="Corbel" panose="020B0503020204020204" pitchFamily="34" charset="0"/>
                        </a:rPr>
                        <a:t>(g SO2 eq)</a:t>
                      </a:r>
                    </a:p>
                  </a:txBody>
                  <a:tcPr marL="44795" marR="44795" marT="83187" marB="44795">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algn="ctr"/>
                      <a:r>
                        <a:rPr lang="en-US" sz="1600" b="1" cap="none" spc="0">
                          <a:solidFill>
                            <a:schemeClr val="tx1"/>
                          </a:solidFill>
                          <a:latin typeface="Bahnschrift Light" panose="020B0502040204020203" pitchFamily="34" charset="0"/>
                        </a:rPr>
                        <a:t>1</a:t>
                      </a:r>
                    </a:p>
                  </a:txBody>
                  <a:tcPr marL="44795" marR="44795" marT="83187" marB="44795">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algn="ctr"/>
                      <a:r>
                        <a:rPr lang="en-US" sz="1600" cap="none" spc="0">
                          <a:solidFill>
                            <a:schemeClr val="tx1"/>
                          </a:solidFill>
                          <a:latin typeface="Bahnschrift Light" panose="020B0502040204020203" pitchFamily="34" charset="0"/>
                        </a:rPr>
                        <a:t>1.2</a:t>
                      </a:r>
                    </a:p>
                  </a:txBody>
                  <a:tcPr marL="44795" marR="44795" marT="83187" marB="44795">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algn="ctr"/>
                      <a:r>
                        <a:rPr lang="en-US" sz="1600" cap="none" spc="0">
                          <a:solidFill>
                            <a:schemeClr val="tx1"/>
                          </a:solidFill>
                          <a:latin typeface="Bahnschrift Light" panose="020B0502040204020203" pitchFamily="34" charset="0"/>
                        </a:rPr>
                        <a:t>1.9</a:t>
                      </a:r>
                    </a:p>
                  </a:txBody>
                  <a:tcPr marL="44795" marR="44795" marT="83187" marB="44795">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552176779"/>
                  </a:ext>
                </a:extLst>
              </a:tr>
              <a:tr h="658215">
                <a:tc>
                  <a:txBody>
                    <a:bodyPr/>
                    <a:lstStyle/>
                    <a:p>
                      <a:r>
                        <a:rPr lang="en-US" sz="1600" b="0" cap="none" spc="0">
                          <a:solidFill>
                            <a:schemeClr val="tx1"/>
                          </a:solidFill>
                          <a:latin typeface="Corbel" panose="020B0503020204020204" pitchFamily="34" charset="0"/>
                        </a:rPr>
                        <a:t>Photochemical Oxidants Formation </a:t>
                      </a:r>
                    </a:p>
                    <a:p>
                      <a:r>
                        <a:rPr lang="en-US" sz="1200" b="0" cap="none" spc="0">
                          <a:solidFill>
                            <a:schemeClr val="tx1"/>
                          </a:solidFill>
                          <a:latin typeface="Corbel" panose="020B0503020204020204" pitchFamily="34" charset="0"/>
                        </a:rPr>
                        <a:t>(g eq ethylene)</a:t>
                      </a:r>
                    </a:p>
                  </a:txBody>
                  <a:tcPr marL="44795" marR="44795" marT="83187" marB="44795">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gn="ctr"/>
                      <a:r>
                        <a:rPr lang="en-US" sz="1600" b="1" cap="none" spc="0">
                          <a:solidFill>
                            <a:schemeClr val="tx1"/>
                          </a:solidFill>
                          <a:latin typeface="Bahnschrift Light" panose="020B0502040204020203" pitchFamily="34" charset="0"/>
                        </a:rPr>
                        <a:t>1</a:t>
                      </a:r>
                    </a:p>
                  </a:txBody>
                  <a:tcPr marL="44795" marR="44795" marT="83187" marB="44795">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gn="ctr"/>
                      <a:r>
                        <a:rPr lang="en-US" sz="1600" cap="none" spc="0">
                          <a:solidFill>
                            <a:schemeClr val="tx1"/>
                          </a:solidFill>
                          <a:latin typeface="Bahnschrift Light" panose="020B0502040204020203" pitchFamily="34" charset="0"/>
                        </a:rPr>
                        <a:t>0.3</a:t>
                      </a:r>
                    </a:p>
                  </a:txBody>
                  <a:tcPr marL="44795" marR="44795" marT="83187" marB="44795">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gn="ctr"/>
                      <a:r>
                        <a:rPr lang="en-US" sz="1600" cap="none" spc="0">
                          <a:solidFill>
                            <a:schemeClr val="tx1"/>
                          </a:solidFill>
                          <a:latin typeface="Bahnschrift Light" panose="020B0502040204020203" pitchFamily="34" charset="0"/>
                        </a:rPr>
                        <a:t>0.2</a:t>
                      </a:r>
                    </a:p>
                  </a:txBody>
                  <a:tcPr marL="44795" marR="44795" marT="83187" marB="44795">
                    <a:lnL w="12700" cmpd="sng">
                      <a:noFill/>
                      <a:prstDash val="solid"/>
                    </a:lnL>
                    <a:lnR w="12700" cmpd="sng">
                      <a:noFill/>
                      <a:prstDash val="solid"/>
                    </a:lnR>
                    <a:lnT w="12700" cmpd="sng">
                      <a:noFill/>
                      <a:prstDash val="solid"/>
                    </a:lnT>
                    <a:lnB w="12700" cap="flat" cmpd="sng" algn="ctr">
                      <a:noFill/>
                      <a:prstDash val="solid"/>
                    </a:lnB>
                    <a:noFill/>
                  </a:tcPr>
                </a:tc>
                <a:extLst>
                  <a:ext uri="{0D108BD9-81ED-4DB2-BD59-A6C34878D82A}">
                    <a16:rowId xmlns:a16="http://schemas.microsoft.com/office/drawing/2014/main" val="756348757"/>
                  </a:ext>
                </a:extLst>
              </a:tr>
              <a:tr h="658215">
                <a:tc>
                  <a:txBody>
                    <a:bodyPr/>
                    <a:lstStyle/>
                    <a:p>
                      <a:r>
                        <a:rPr lang="en-US" sz="1600" b="0" cap="none" spc="0">
                          <a:solidFill>
                            <a:schemeClr val="tx1"/>
                          </a:solidFill>
                          <a:latin typeface="Corbel" panose="020B0503020204020204" pitchFamily="34" charset="0"/>
                        </a:rPr>
                        <a:t>Water Consumption </a:t>
                      </a:r>
                    </a:p>
                    <a:p>
                      <a:r>
                        <a:rPr lang="en-US" sz="1200" b="0" cap="none" spc="0">
                          <a:solidFill>
                            <a:schemeClr val="tx1"/>
                          </a:solidFill>
                          <a:latin typeface="Corbel" panose="020B0503020204020204" pitchFamily="34" charset="0"/>
                        </a:rPr>
                        <a:t>(m3)</a:t>
                      </a:r>
                    </a:p>
                  </a:txBody>
                  <a:tcPr marL="44795" marR="44795" marT="83187" marB="44795">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marL="0" algn="ctr" defTabSz="914400" rtl="0" eaLnBrk="1" latinLnBrk="0" hangingPunct="1"/>
                      <a:r>
                        <a:rPr lang="en-US" sz="1600" b="1" kern="1200" cap="none" spc="0">
                          <a:solidFill>
                            <a:schemeClr val="tx1"/>
                          </a:solidFill>
                          <a:latin typeface="Bahnschrift Light" panose="020B0502040204020203" pitchFamily="34" charset="0"/>
                        </a:rPr>
                        <a:t>1</a:t>
                      </a:r>
                      <a:endParaRPr lang="en-US" sz="1600" b="1" kern="1200" cap="none" spc="0">
                        <a:solidFill>
                          <a:schemeClr val="tx1"/>
                        </a:solidFill>
                        <a:latin typeface="Bahnschrift Light" panose="020B0502040204020203" pitchFamily="34" charset="0"/>
                        <a:ea typeface="+mn-ea"/>
                        <a:cs typeface="+mn-cs"/>
                      </a:endParaRPr>
                    </a:p>
                  </a:txBody>
                  <a:tcPr marL="44795" marR="44795" marT="83187" marB="44795">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marL="0" algn="ctr" defTabSz="914400" rtl="0" eaLnBrk="1" latinLnBrk="0" hangingPunct="1"/>
                      <a:r>
                        <a:rPr lang="en-US" sz="1600" kern="1200" cap="none" spc="0">
                          <a:solidFill>
                            <a:schemeClr val="tx1"/>
                          </a:solidFill>
                          <a:latin typeface="Bahnschrift Light" panose="020B0502040204020203" pitchFamily="34" charset="0"/>
                        </a:rPr>
                        <a:t>0.8</a:t>
                      </a:r>
                      <a:endParaRPr lang="en-US" sz="1600" kern="1200" cap="none" spc="0">
                        <a:solidFill>
                          <a:schemeClr val="tx1"/>
                        </a:solidFill>
                        <a:latin typeface="Bahnschrift Light" panose="020B0502040204020203" pitchFamily="34" charset="0"/>
                        <a:ea typeface="+mn-ea"/>
                        <a:cs typeface="+mn-cs"/>
                      </a:endParaRPr>
                    </a:p>
                  </a:txBody>
                  <a:tcPr marL="44795" marR="44795" marT="83187" marB="44795">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marL="0" algn="ctr" defTabSz="914400" rtl="0" eaLnBrk="1" latinLnBrk="0" hangingPunct="1"/>
                      <a:r>
                        <a:rPr lang="en-US" sz="1600" kern="1200" cap="none" spc="0">
                          <a:solidFill>
                            <a:schemeClr val="tx1"/>
                          </a:solidFill>
                          <a:latin typeface="Bahnschrift Light" panose="020B0502040204020203" pitchFamily="34" charset="0"/>
                        </a:rPr>
                        <a:t>3.5</a:t>
                      </a:r>
                      <a:endParaRPr lang="en-US" sz="1600" kern="1200" cap="none" spc="0">
                        <a:solidFill>
                          <a:schemeClr val="tx1"/>
                        </a:solidFill>
                        <a:latin typeface="Bahnschrift Light" panose="020B0502040204020203" pitchFamily="34" charset="0"/>
                        <a:ea typeface="+mn-ea"/>
                        <a:cs typeface="+mn-cs"/>
                      </a:endParaRPr>
                    </a:p>
                  </a:txBody>
                  <a:tcPr marL="44795" marR="44795" marT="83187" marB="44795">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452671175"/>
                  </a:ext>
                </a:extLst>
              </a:tr>
              <a:tr h="658215">
                <a:tc>
                  <a:txBody>
                    <a:bodyPr/>
                    <a:lstStyle/>
                    <a:p>
                      <a:r>
                        <a:rPr lang="en-US" sz="1600" b="0" cap="none" spc="0">
                          <a:solidFill>
                            <a:schemeClr val="tx1"/>
                          </a:solidFill>
                          <a:latin typeface="Corbel" panose="020B0503020204020204" pitchFamily="34" charset="0"/>
                        </a:rPr>
                        <a:t>Water Eutrophication </a:t>
                      </a:r>
                    </a:p>
                    <a:p>
                      <a:r>
                        <a:rPr lang="en-US" sz="1200" b="0" cap="none" spc="0">
                          <a:solidFill>
                            <a:schemeClr val="tx1"/>
                          </a:solidFill>
                          <a:latin typeface="Corbel" panose="020B0503020204020204" pitchFamily="34" charset="0"/>
                        </a:rPr>
                        <a:t>(in g eq PO43)</a:t>
                      </a:r>
                    </a:p>
                  </a:txBody>
                  <a:tcPr marL="44795" marR="44795" marT="83187" marB="44795">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gn="ctr"/>
                      <a:r>
                        <a:rPr lang="en-US" sz="1600" b="1" cap="none" spc="0">
                          <a:solidFill>
                            <a:schemeClr val="tx1"/>
                          </a:solidFill>
                          <a:latin typeface="Bahnschrift Light" panose="020B0502040204020203" pitchFamily="34" charset="0"/>
                        </a:rPr>
                        <a:t>1</a:t>
                      </a:r>
                    </a:p>
                  </a:txBody>
                  <a:tcPr marL="44795" marR="44795" marT="83187" marB="44795">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gn="ctr"/>
                      <a:r>
                        <a:rPr lang="en-US" sz="1600" cap="none" spc="0">
                          <a:solidFill>
                            <a:schemeClr val="tx1"/>
                          </a:solidFill>
                          <a:latin typeface="Bahnschrift Light" panose="020B0502040204020203" pitchFamily="34" charset="0"/>
                        </a:rPr>
                        <a:t>1.2</a:t>
                      </a:r>
                    </a:p>
                  </a:txBody>
                  <a:tcPr marL="44795" marR="44795" marT="83187" marB="44795">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gn="ctr"/>
                      <a:r>
                        <a:rPr lang="en-US" sz="1600" cap="none" spc="0">
                          <a:solidFill>
                            <a:schemeClr val="tx1"/>
                          </a:solidFill>
                          <a:latin typeface="Bahnschrift Light" panose="020B0502040204020203" pitchFamily="34" charset="0"/>
                        </a:rPr>
                        <a:t>5.1</a:t>
                      </a:r>
                    </a:p>
                  </a:txBody>
                  <a:tcPr marL="44795" marR="44795" marT="83187" marB="44795">
                    <a:lnL w="12700" cmpd="sng">
                      <a:noFill/>
                      <a:prstDash val="solid"/>
                    </a:lnL>
                    <a:lnR w="12700" cmpd="sng">
                      <a:noFill/>
                      <a:prstDash val="solid"/>
                    </a:lnR>
                    <a:lnT w="12700" cmpd="sng">
                      <a:noFill/>
                      <a:prstDash val="solid"/>
                    </a:lnT>
                    <a:lnB w="12700" cap="flat" cmpd="sng" algn="ctr">
                      <a:noFill/>
                      <a:prstDash val="solid"/>
                    </a:lnB>
                    <a:noFill/>
                  </a:tcPr>
                </a:tc>
                <a:extLst>
                  <a:ext uri="{0D108BD9-81ED-4DB2-BD59-A6C34878D82A}">
                    <a16:rowId xmlns:a16="http://schemas.microsoft.com/office/drawing/2014/main" val="755976618"/>
                  </a:ext>
                </a:extLst>
              </a:tr>
              <a:tr h="658215">
                <a:tc>
                  <a:txBody>
                    <a:bodyPr/>
                    <a:lstStyle/>
                    <a:p>
                      <a:r>
                        <a:rPr lang="en-US" sz="1600" b="0" cap="none" spc="0">
                          <a:solidFill>
                            <a:schemeClr val="tx1"/>
                          </a:solidFill>
                          <a:latin typeface="Corbel" panose="020B0503020204020204" pitchFamily="34" charset="0"/>
                        </a:rPr>
                        <a:t>T</a:t>
                      </a:r>
                      <a:r>
                        <a:rPr lang="en-US" sz="1600" b="0" cap="none" spc="0">
                          <a:solidFill>
                            <a:schemeClr val="tx1"/>
                          </a:solidFill>
                          <a:latin typeface="Bahnschrift Light" panose="020B0502040204020203" pitchFamily="34" charset="0"/>
                        </a:rPr>
                        <a:t>otal Waste Production </a:t>
                      </a:r>
                    </a:p>
                    <a:p>
                      <a:r>
                        <a:rPr lang="en-US" sz="1200" b="0" cap="none" spc="0">
                          <a:solidFill>
                            <a:schemeClr val="tx1"/>
                          </a:solidFill>
                          <a:latin typeface="Bahnschrift Light" panose="020B0502040204020203" pitchFamily="34" charset="0"/>
                        </a:rPr>
                        <a:t>(kg)</a:t>
                      </a:r>
                    </a:p>
                  </a:txBody>
                  <a:tcPr marL="44795" marR="44795" marT="83187" marB="44795">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algn="ctr"/>
                      <a:r>
                        <a:rPr lang="en-US" sz="1600" b="1" cap="none" spc="0">
                          <a:solidFill>
                            <a:schemeClr val="tx1"/>
                          </a:solidFill>
                          <a:latin typeface="Bahnschrift Light" panose="020B0502040204020203" pitchFamily="34" charset="0"/>
                        </a:rPr>
                        <a:t>1</a:t>
                      </a:r>
                    </a:p>
                  </a:txBody>
                  <a:tcPr marL="44795" marR="44795" marT="83187" marB="44795">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algn="ctr"/>
                      <a:r>
                        <a:rPr lang="en-US" sz="1600" cap="none" spc="0">
                          <a:solidFill>
                            <a:schemeClr val="tx1"/>
                          </a:solidFill>
                          <a:latin typeface="Bahnschrift Light" panose="020B0502040204020203" pitchFamily="34" charset="0"/>
                        </a:rPr>
                        <a:t>2.3</a:t>
                      </a:r>
                    </a:p>
                  </a:txBody>
                  <a:tcPr marL="44795" marR="44795" marT="83187" marB="44795">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algn="ctr"/>
                      <a:r>
                        <a:rPr lang="en-US" sz="1600" cap="none" spc="0">
                          <a:solidFill>
                            <a:schemeClr val="tx1"/>
                          </a:solidFill>
                          <a:latin typeface="Bahnschrift Light" panose="020B0502040204020203" pitchFamily="34" charset="0"/>
                        </a:rPr>
                        <a:t>5.2</a:t>
                      </a:r>
                    </a:p>
                  </a:txBody>
                  <a:tcPr marL="44795" marR="44795" marT="83187" marB="44795">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467279701"/>
                  </a:ext>
                </a:extLst>
              </a:tr>
            </a:tbl>
          </a:graphicData>
        </a:graphic>
      </p:graphicFrame>
      <p:sp>
        <p:nvSpPr>
          <p:cNvPr id="2" name="Rectangle 1">
            <a:extLst>
              <a:ext uri="{FF2B5EF4-FFF2-40B4-BE49-F238E27FC236}">
                <a16:creationId xmlns:a16="http://schemas.microsoft.com/office/drawing/2014/main" id="{B0068DF5-2DE9-4792-83BB-50EE2A2B3E00}"/>
              </a:ext>
            </a:extLst>
          </p:cNvPr>
          <p:cNvSpPr/>
          <p:nvPr/>
        </p:nvSpPr>
        <p:spPr>
          <a:xfrm>
            <a:off x="242092" y="184297"/>
            <a:ext cx="4522839" cy="6135329"/>
          </a:xfrm>
          <a:prstGeom prst="rect">
            <a:avLst/>
          </a:prstGeom>
          <a:solidFill>
            <a:srgbClr val="5085A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CC18B8F-B391-4D88-A69B-384D4C0B1344}"/>
              </a:ext>
            </a:extLst>
          </p:cNvPr>
          <p:cNvSpPr txBox="1"/>
          <p:nvPr/>
        </p:nvSpPr>
        <p:spPr>
          <a:xfrm>
            <a:off x="-355588" y="303591"/>
            <a:ext cx="5832156" cy="1344975"/>
          </a:xfrm>
          <a:prstGeom prst="ellipse">
            <a:avLst/>
          </a:prstGeom>
        </p:spPr>
        <p:txBody>
          <a:bodyPr vert="horz" lIns="91440" tIns="45720" rIns="91440" bIns="45720" rtlCol="0" anchor="ctr">
            <a:noAutofit/>
          </a:bodyPr>
          <a:lstStyle/>
          <a:p>
            <a:pPr>
              <a:lnSpc>
                <a:spcPct val="90000"/>
              </a:lnSpc>
              <a:spcBef>
                <a:spcPct val="0"/>
              </a:spcBef>
              <a:spcAft>
                <a:spcPts val="600"/>
              </a:spcAft>
            </a:pPr>
            <a:r>
              <a:rPr lang="en-US" sz="2800" kern="1200">
                <a:solidFill>
                  <a:schemeClr val="bg1"/>
                </a:solidFill>
                <a:latin typeface="+mj-lt"/>
                <a:ea typeface="+mj-ea"/>
                <a:cs typeface="+mj-cs"/>
              </a:rPr>
              <a:t>LIFE CYCLE ANALYSIS SUPPORTS EPS PACKAGING</a:t>
            </a:r>
          </a:p>
        </p:txBody>
      </p:sp>
      <p:sp>
        <p:nvSpPr>
          <p:cNvPr id="3" name="TextBox 2">
            <a:extLst>
              <a:ext uri="{FF2B5EF4-FFF2-40B4-BE49-F238E27FC236}">
                <a16:creationId xmlns:a16="http://schemas.microsoft.com/office/drawing/2014/main" id="{8AF1A658-3A4A-4F8E-BB42-DA34B81CE9FC}"/>
              </a:ext>
            </a:extLst>
          </p:cNvPr>
          <p:cNvSpPr txBox="1"/>
          <p:nvPr/>
        </p:nvSpPr>
        <p:spPr>
          <a:xfrm>
            <a:off x="593610" y="2169981"/>
            <a:ext cx="3822192" cy="3724791"/>
          </a:xfrm>
          <a:prstGeom prst="rect">
            <a:avLst/>
          </a:prstGeom>
        </p:spPr>
        <p:txBody>
          <a:bodyPr vert="horz" lIns="91440" tIns="45720" rIns="91440" bIns="45720" rtlCol="0">
            <a:normAutofit fontScale="92500" lnSpcReduction="10000"/>
          </a:bodyPr>
          <a:lstStyle/>
          <a:p>
            <a:pPr>
              <a:lnSpc>
                <a:spcPct val="150000"/>
              </a:lnSpc>
              <a:spcBef>
                <a:spcPts val="600"/>
              </a:spcBef>
              <a:spcAft>
                <a:spcPts val="600"/>
              </a:spcAft>
            </a:pPr>
            <a:r>
              <a:rPr lang="en-US" sz="1600">
                <a:solidFill>
                  <a:schemeClr val="bg1"/>
                </a:solidFill>
                <a:latin typeface="+mj-lt"/>
              </a:rPr>
              <a:t>Comparisons of life-cycle impact of the uses of three different packaging materials shows that EPS compares favorably with polypropylene (PP) &amp; cardboard packaging because of its energy-efficient production &amp; light weight.</a:t>
            </a:r>
          </a:p>
          <a:p>
            <a:pPr>
              <a:lnSpc>
                <a:spcPct val="90000"/>
              </a:lnSpc>
              <a:spcAft>
                <a:spcPts val="600"/>
              </a:spcAft>
            </a:pPr>
            <a:endParaRPr lang="en-US" sz="1400">
              <a:solidFill>
                <a:schemeClr val="bg1"/>
              </a:solidFill>
            </a:endParaRPr>
          </a:p>
          <a:p>
            <a:pPr>
              <a:lnSpc>
                <a:spcPct val="90000"/>
              </a:lnSpc>
              <a:spcAft>
                <a:spcPts val="600"/>
              </a:spcAft>
            </a:pPr>
            <a:endParaRPr lang="en-US" sz="1400">
              <a:solidFill>
                <a:schemeClr val="bg1"/>
              </a:solidFill>
            </a:endParaRPr>
          </a:p>
          <a:p>
            <a:pPr>
              <a:lnSpc>
                <a:spcPct val="90000"/>
              </a:lnSpc>
              <a:spcAft>
                <a:spcPts val="600"/>
              </a:spcAft>
            </a:pPr>
            <a:endParaRPr lang="en-US" sz="1400">
              <a:solidFill>
                <a:schemeClr val="bg1"/>
              </a:solidFill>
            </a:endParaRPr>
          </a:p>
          <a:p>
            <a:pPr>
              <a:lnSpc>
                <a:spcPct val="90000"/>
              </a:lnSpc>
              <a:spcAft>
                <a:spcPts val="600"/>
              </a:spcAft>
            </a:pPr>
            <a:endParaRPr lang="en-US" sz="1400">
              <a:solidFill>
                <a:schemeClr val="bg1"/>
              </a:solidFill>
            </a:endParaRPr>
          </a:p>
          <a:p>
            <a:pPr>
              <a:lnSpc>
                <a:spcPct val="90000"/>
              </a:lnSpc>
              <a:spcAft>
                <a:spcPts val="600"/>
              </a:spcAft>
            </a:pPr>
            <a:endParaRPr lang="en-US" sz="1400">
              <a:solidFill>
                <a:schemeClr val="bg1"/>
              </a:solidFill>
            </a:endParaRPr>
          </a:p>
          <a:p>
            <a:pPr indent="-228600">
              <a:lnSpc>
                <a:spcPct val="90000"/>
              </a:lnSpc>
              <a:spcAft>
                <a:spcPts val="600"/>
              </a:spcAft>
              <a:buFont typeface="Arial" panose="020B0604020202020204" pitchFamily="34" charset="0"/>
              <a:buChar char="•"/>
            </a:pPr>
            <a:endParaRPr lang="en-US" sz="1200">
              <a:solidFill>
                <a:schemeClr val="bg1"/>
              </a:solidFill>
            </a:endParaRPr>
          </a:p>
          <a:p>
            <a:pPr>
              <a:lnSpc>
                <a:spcPct val="90000"/>
              </a:lnSpc>
              <a:spcAft>
                <a:spcPts val="600"/>
              </a:spcAft>
            </a:pPr>
            <a:r>
              <a:rPr lang="en-US" sz="1200">
                <a:solidFill>
                  <a:schemeClr val="bg1"/>
                </a:solidFill>
              </a:rPr>
              <a:t>* </a:t>
            </a:r>
            <a:r>
              <a:rPr lang="en-US" sz="1200" i="1">
                <a:solidFill>
                  <a:schemeClr val="bg1"/>
                </a:solidFill>
              </a:rPr>
              <a:t>Comparative Results of Three Packaging Solutions in an Average 6kg European Situation, </a:t>
            </a:r>
            <a:r>
              <a:rPr lang="en-US" sz="1200" i="1" err="1">
                <a:solidFill>
                  <a:schemeClr val="bg1"/>
                </a:solidFill>
              </a:rPr>
              <a:t>Pricewaterhouse</a:t>
            </a:r>
            <a:r>
              <a:rPr lang="en-US" sz="1200" i="1">
                <a:solidFill>
                  <a:schemeClr val="bg1"/>
                </a:solidFill>
              </a:rPr>
              <a:t> Coopers, November 2011</a:t>
            </a:r>
            <a:r>
              <a:rPr lang="en-US" sz="1200">
                <a:solidFill>
                  <a:schemeClr val="bg1"/>
                </a:solidFill>
              </a:rPr>
              <a:t>.</a:t>
            </a:r>
          </a:p>
        </p:txBody>
      </p:sp>
    </p:spTree>
    <p:extLst>
      <p:ext uri="{BB962C8B-B14F-4D97-AF65-F5344CB8AC3E}">
        <p14:creationId xmlns:p14="http://schemas.microsoft.com/office/powerpoint/2010/main" val="9624567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ject 7"/>
          <p:cNvPicPr/>
          <p:nvPr/>
        </p:nvPicPr>
        <p:blipFill>
          <a:blip r:embed="rId2" cstate="print"/>
          <a:stretch>
            <a:fillRect/>
          </a:stretch>
        </p:blipFill>
        <p:spPr>
          <a:xfrm>
            <a:off x="1" y="0"/>
            <a:ext cx="6961631" cy="6857997"/>
          </a:xfrm>
          <a:prstGeom prst="rect">
            <a:avLst/>
          </a:prstGeom>
        </p:spPr>
      </p:pic>
      <p:sp>
        <p:nvSpPr>
          <p:cNvPr id="9" name="object 9"/>
          <p:cNvSpPr txBox="1"/>
          <p:nvPr/>
        </p:nvSpPr>
        <p:spPr>
          <a:xfrm>
            <a:off x="7458481" y="1546748"/>
            <a:ext cx="4174913" cy="4838739"/>
          </a:xfrm>
          <a:prstGeom prst="rect">
            <a:avLst/>
          </a:prstGeom>
        </p:spPr>
        <p:txBody>
          <a:bodyPr vert="horz" wrap="square" lIns="0" tIns="16933" rIns="0" bIns="0" rtlCol="0">
            <a:spAutoFit/>
          </a:bodyPr>
          <a:lstStyle/>
          <a:p>
            <a:pPr marL="16933" marR="6773">
              <a:lnSpc>
                <a:spcPts val="1700"/>
              </a:lnSpc>
              <a:spcBef>
                <a:spcPts val="133"/>
              </a:spcBef>
            </a:pPr>
            <a:r>
              <a:rPr sz="1300" i="1" spc="33">
                <a:cs typeface="Tahoma"/>
              </a:rPr>
              <a:t>As a professor, there is one skill I strive to ensure all my  students develop in class. That skill is critical thinking.  Avoiding snap judgements, and thoroughly thinking through  the pros and cons of the decisions we face, makes us better  as individuals and as a society.</a:t>
            </a:r>
          </a:p>
          <a:p>
            <a:pPr>
              <a:lnSpc>
                <a:spcPts val="1700"/>
              </a:lnSpc>
              <a:spcBef>
                <a:spcPts val="67"/>
              </a:spcBef>
            </a:pPr>
            <a:endParaRPr sz="1300" i="1" spc="33">
              <a:cs typeface="Tahoma"/>
            </a:endParaRPr>
          </a:p>
          <a:p>
            <a:pPr marL="16933" marR="6773">
              <a:lnSpc>
                <a:spcPts val="1700"/>
              </a:lnSpc>
              <a:spcBef>
                <a:spcPts val="7"/>
              </a:spcBef>
            </a:pPr>
            <a:r>
              <a:rPr sz="1300" i="1" spc="33">
                <a:cs typeface="Tahoma"/>
              </a:rPr>
              <a:t>Hot topic discussions always arise in class, such as how to  solve the world’s growing waste problem, and I’ve been  surprised by how often the narrative on this issue has  changed over time.</a:t>
            </a:r>
          </a:p>
          <a:p>
            <a:pPr>
              <a:lnSpc>
                <a:spcPts val="1700"/>
              </a:lnSpc>
              <a:spcBef>
                <a:spcPts val="73"/>
              </a:spcBef>
            </a:pPr>
            <a:endParaRPr sz="1300" i="1" spc="33">
              <a:cs typeface="Tahoma"/>
            </a:endParaRPr>
          </a:p>
          <a:p>
            <a:pPr marL="16933" marR="6773">
              <a:lnSpc>
                <a:spcPts val="1700"/>
              </a:lnSpc>
            </a:pPr>
            <a:r>
              <a:rPr sz="1300" i="1" spc="33">
                <a:cs typeface="Tahoma"/>
              </a:rPr>
              <a:t>We’ve come a long way from disregarding the issue, to  considering bans on problematic products, and finally  embracing a model of circularity with proper waste disposal,  as the issue has been better understood.</a:t>
            </a:r>
          </a:p>
          <a:p>
            <a:pPr>
              <a:lnSpc>
                <a:spcPts val="1700"/>
              </a:lnSpc>
              <a:spcBef>
                <a:spcPts val="73"/>
              </a:spcBef>
            </a:pPr>
            <a:endParaRPr sz="1300" i="1" spc="33">
              <a:cs typeface="Tahoma"/>
            </a:endParaRPr>
          </a:p>
          <a:p>
            <a:pPr marL="16933" marR="9313">
              <a:lnSpc>
                <a:spcPts val="1700"/>
              </a:lnSpc>
            </a:pPr>
            <a:r>
              <a:rPr sz="1300" i="1" spc="33">
                <a:cs typeface="Tahoma"/>
              </a:rPr>
              <a:t>EPS products have a long way to go to reach this ambitious  goal, but their irreplaceability makes the journey ahead  worthwhile.</a:t>
            </a:r>
          </a:p>
          <a:p>
            <a:pPr marL="2666933"/>
            <a:r>
              <a:rPr sz="2133" spc="-213">
                <a:latin typeface="Calibri"/>
                <a:cs typeface="Calibri"/>
              </a:rPr>
              <a:t>Rach</a:t>
            </a:r>
            <a:r>
              <a:rPr sz="2133" spc="-227">
                <a:latin typeface="Calibri"/>
                <a:cs typeface="Calibri"/>
              </a:rPr>
              <a:t>e</a:t>
            </a:r>
            <a:r>
              <a:rPr sz="2133" spc="240">
                <a:latin typeface="Calibri"/>
                <a:cs typeface="Calibri"/>
              </a:rPr>
              <a:t>l</a:t>
            </a:r>
            <a:r>
              <a:rPr sz="2133" spc="-147">
                <a:latin typeface="Calibri"/>
                <a:cs typeface="Calibri"/>
              </a:rPr>
              <a:t> </a:t>
            </a:r>
            <a:r>
              <a:rPr sz="2133" spc="-233">
                <a:latin typeface="Calibri"/>
                <a:cs typeface="Calibri"/>
              </a:rPr>
              <a:t>Robi</a:t>
            </a:r>
            <a:r>
              <a:rPr sz="2133" spc="-147">
                <a:latin typeface="Calibri"/>
                <a:cs typeface="Calibri"/>
              </a:rPr>
              <a:t>n</a:t>
            </a:r>
            <a:r>
              <a:rPr sz="2133" spc="-120">
                <a:latin typeface="Calibri"/>
                <a:cs typeface="Calibri"/>
              </a:rPr>
              <a:t>s</a:t>
            </a:r>
            <a:r>
              <a:rPr sz="2133" spc="-247">
                <a:latin typeface="Calibri"/>
                <a:cs typeface="Calibri"/>
              </a:rPr>
              <a:t>on</a:t>
            </a:r>
            <a:endParaRPr sz="2133">
              <a:latin typeface="Calibri"/>
              <a:cs typeface="Calibri"/>
            </a:endParaRPr>
          </a:p>
          <a:p>
            <a:pPr marR="10160" algn="r">
              <a:spcBef>
                <a:spcPts val="207"/>
              </a:spcBef>
            </a:pPr>
            <a:r>
              <a:rPr sz="933" spc="20">
                <a:latin typeface="Tahoma"/>
                <a:cs typeface="Tahoma"/>
              </a:rPr>
              <a:t>Co</a:t>
            </a:r>
            <a:r>
              <a:rPr sz="933" spc="-13">
                <a:latin typeface="Tahoma"/>
                <a:cs typeface="Tahoma"/>
              </a:rPr>
              <a:t>ll</a:t>
            </a:r>
            <a:r>
              <a:rPr sz="933" spc="-7">
                <a:latin typeface="Tahoma"/>
                <a:cs typeface="Tahoma"/>
              </a:rPr>
              <a:t>e</a:t>
            </a:r>
            <a:r>
              <a:rPr sz="933" spc="-13">
                <a:latin typeface="Tahoma"/>
                <a:cs typeface="Tahoma"/>
              </a:rPr>
              <a:t>g</a:t>
            </a:r>
            <a:r>
              <a:rPr sz="933" spc="13">
                <a:latin typeface="Tahoma"/>
                <a:cs typeface="Tahoma"/>
              </a:rPr>
              <a:t>e</a:t>
            </a:r>
            <a:r>
              <a:rPr sz="933" spc="-7">
                <a:latin typeface="Tahoma"/>
                <a:cs typeface="Tahoma"/>
              </a:rPr>
              <a:t> </a:t>
            </a:r>
            <a:r>
              <a:rPr sz="933" spc="33">
                <a:latin typeface="Tahoma"/>
                <a:cs typeface="Tahoma"/>
              </a:rPr>
              <a:t>p</a:t>
            </a:r>
            <a:r>
              <a:rPr sz="933" spc="20">
                <a:latin typeface="Tahoma"/>
                <a:cs typeface="Tahoma"/>
              </a:rPr>
              <a:t>r</a:t>
            </a:r>
            <a:r>
              <a:rPr sz="933" spc="7">
                <a:latin typeface="Tahoma"/>
                <a:cs typeface="Tahoma"/>
              </a:rPr>
              <a:t>o</a:t>
            </a:r>
            <a:r>
              <a:rPr sz="933" spc="-7">
                <a:latin typeface="Tahoma"/>
                <a:cs typeface="Tahoma"/>
              </a:rPr>
              <a:t>f</a:t>
            </a:r>
            <a:r>
              <a:rPr sz="933" spc="13">
                <a:latin typeface="Tahoma"/>
                <a:cs typeface="Tahoma"/>
              </a:rPr>
              <a:t>es</a:t>
            </a:r>
            <a:r>
              <a:rPr sz="933" spc="7">
                <a:latin typeface="Tahoma"/>
                <a:cs typeface="Tahoma"/>
              </a:rPr>
              <a:t>s</a:t>
            </a:r>
            <a:r>
              <a:rPr sz="933" spc="27">
                <a:latin typeface="Tahoma"/>
                <a:cs typeface="Tahoma"/>
              </a:rPr>
              <a:t>or</a:t>
            </a:r>
            <a:endParaRPr sz="933">
              <a:latin typeface="Tahoma"/>
              <a:cs typeface="Tahoma"/>
            </a:endParaRPr>
          </a:p>
          <a:p>
            <a:pPr marR="10160" algn="r">
              <a:spcBef>
                <a:spcPts val="7"/>
              </a:spcBef>
            </a:pPr>
            <a:r>
              <a:rPr sz="933" spc="33">
                <a:latin typeface="Tahoma"/>
                <a:cs typeface="Tahoma"/>
              </a:rPr>
              <a:t>H</a:t>
            </a:r>
            <a:r>
              <a:rPr sz="933" spc="27">
                <a:latin typeface="Tahoma"/>
                <a:cs typeface="Tahoma"/>
              </a:rPr>
              <a:t>o</a:t>
            </a:r>
            <a:r>
              <a:rPr sz="933" spc="20">
                <a:latin typeface="Tahoma"/>
                <a:cs typeface="Tahoma"/>
              </a:rPr>
              <a:t>u</a:t>
            </a:r>
            <a:r>
              <a:rPr sz="933" spc="7">
                <a:latin typeface="Tahoma"/>
                <a:cs typeface="Tahoma"/>
              </a:rPr>
              <a:t>s</a:t>
            </a:r>
            <a:r>
              <a:rPr sz="933" spc="-13">
                <a:latin typeface="Tahoma"/>
                <a:cs typeface="Tahoma"/>
              </a:rPr>
              <a:t>t</a:t>
            </a:r>
            <a:r>
              <a:rPr sz="933" spc="27">
                <a:latin typeface="Tahoma"/>
                <a:cs typeface="Tahoma"/>
              </a:rPr>
              <a:t>o</a:t>
            </a:r>
            <a:r>
              <a:rPr sz="933" spc="20">
                <a:latin typeface="Tahoma"/>
                <a:cs typeface="Tahoma"/>
              </a:rPr>
              <a:t>n</a:t>
            </a:r>
            <a:r>
              <a:rPr sz="933" spc="-87">
                <a:latin typeface="Tahoma"/>
                <a:cs typeface="Tahoma"/>
              </a:rPr>
              <a:t>,</a:t>
            </a:r>
            <a:r>
              <a:rPr sz="933" spc="-13">
                <a:latin typeface="Tahoma"/>
                <a:cs typeface="Tahoma"/>
              </a:rPr>
              <a:t> </a:t>
            </a:r>
            <a:r>
              <a:rPr sz="933" spc="53">
                <a:latin typeface="Tahoma"/>
                <a:cs typeface="Tahoma"/>
              </a:rPr>
              <a:t>U</a:t>
            </a:r>
            <a:r>
              <a:rPr sz="933" spc="-20">
                <a:latin typeface="Tahoma"/>
                <a:cs typeface="Tahoma"/>
              </a:rPr>
              <a:t>S</a:t>
            </a:r>
            <a:r>
              <a:rPr sz="933" spc="-7">
                <a:latin typeface="Tahoma"/>
                <a:cs typeface="Tahoma"/>
              </a:rPr>
              <a:t>A</a:t>
            </a:r>
            <a:endParaRPr sz="933">
              <a:latin typeface="Tahoma"/>
              <a:cs typeface="Tahoma"/>
            </a:endParaRPr>
          </a:p>
        </p:txBody>
      </p:sp>
      <p:sp>
        <p:nvSpPr>
          <p:cNvPr id="12" name="Title 19">
            <a:extLst>
              <a:ext uri="{FF2B5EF4-FFF2-40B4-BE49-F238E27FC236}">
                <a16:creationId xmlns:a16="http://schemas.microsoft.com/office/drawing/2014/main" id="{759E85C9-B987-4AFC-AD58-54665141A341}"/>
              </a:ext>
            </a:extLst>
          </p:cNvPr>
          <p:cNvSpPr txBox="1">
            <a:spLocks/>
          </p:cNvSpPr>
          <p:nvPr/>
        </p:nvSpPr>
        <p:spPr>
          <a:xfrm>
            <a:off x="7372502" y="257431"/>
            <a:ext cx="4667961" cy="139520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400">
                <a:solidFill>
                  <a:srgbClr val="95A139"/>
                </a:solidFill>
              </a:rPr>
              <a:t>“EDUCATING TOWARD SMARTER CHOICES”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385"/>
          <p:cNvSpPr>
            <a:spLocks noChangeArrowheads="1"/>
          </p:cNvSpPr>
          <p:nvPr/>
        </p:nvSpPr>
        <p:spPr bwMode="auto">
          <a:xfrm>
            <a:off x="448538" y="285023"/>
            <a:ext cx="11160365" cy="707722"/>
          </a:xfrm>
          <a:prstGeom prst="rect">
            <a:avLst/>
          </a:prstGeom>
          <a:noFill/>
          <a:ln w="9525">
            <a:noFill/>
            <a:miter lim="800000"/>
            <a:headEnd/>
            <a:tailEnd/>
          </a:ln>
          <a:effectLst/>
        </p:spPr>
        <p:txBody>
          <a:bodyPr wrap="square" anchor="ctr">
            <a:spAutoFit/>
          </a:bodyPr>
          <a:lstStyle/>
          <a:p>
            <a:pPr algn="ctr"/>
            <a:r>
              <a:rPr lang="en-US" altLang="ko-KR" sz="3999" spc="-150">
                <a:solidFill>
                  <a:schemeClr val="bg1"/>
                </a:solidFill>
                <a:latin typeface="FontAwesome"/>
                <a:ea typeface="돋움" pitchFamily="50" charset="-127"/>
                <a:cs typeface="Arial" pitchFamily="34" charset="0"/>
              </a:rPr>
              <a:t>Ellen MacArthur Elimination Criteria</a:t>
            </a:r>
          </a:p>
        </p:txBody>
      </p:sp>
      <p:pic>
        <p:nvPicPr>
          <p:cNvPr id="3" name="Picture 2">
            <a:extLst>
              <a:ext uri="{FF2B5EF4-FFF2-40B4-BE49-F238E27FC236}">
                <a16:creationId xmlns:a16="http://schemas.microsoft.com/office/drawing/2014/main" id="{6B30FA35-355F-4558-875E-72AF2BDC4AA5}"/>
              </a:ext>
            </a:extLst>
          </p:cNvPr>
          <p:cNvPicPr>
            <a:picLocks noChangeAspect="1"/>
          </p:cNvPicPr>
          <p:nvPr/>
        </p:nvPicPr>
        <p:blipFill rotWithShape="1">
          <a:blip r:embed="rId2"/>
          <a:srcRect l="7663" t="22753" r="60544" b="12609"/>
          <a:stretch/>
        </p:blipFill>
        <p:spPr>
          <a:xfrm>
            <a:off x="2139193" y="2333036"/>
            <a:ext cx="7913614" cy="4524964"/>
          </a:xfrm>
          <a:prstGeom prst="rect">
            <a:avLst/>
          </a:prstGeom>
          <a:ln>
            <a:noFill/>
          </a:ln>
          <a:effectLst>
            <a:outerShdw blurRad="292100" dist="139700" dir="2700000" algn="tl" rotWithShape="0">
              <a:srgbClr val="333333">
                <a:alpha val="65000"/>
              </a:srgbClr>
            </a:outerShdw>
          </a:effectLst>
        </p:spPr>
      </p:pic>
      <p:sp>
        <p:nvSpPr>
          <p:cNvPr id="7" name="Rectangle 2385">
            <a:extLst>
              <a:ext uri="{FF2B5EF4-FFF2-40B4-BE49-F238E27FC236}">
                <a16:creationId xmlns:a16="http://schemas.microsoft.com/office/drawing/2014/main" id="{0FE700E4-BAF1-49D2-B9AE-D22229DE8EE1}"/>
              </a:ext>
            </a:extLst>
          </p:cNvPr>
          <p:cNvSpPr>
            <a:spLocks noChangeArrowheads="1"/>
          </p:cNvSpPr>
          <p:nvPr/>
        </p:nvSpPr>
        <p:spPr bwMode="auto">
          <a:xfrm>
            <a:off x="-75598" y="198021"/>
            <a:ext cx="12192000" cy="707722"/>
          </a:xfrm>
          <a:prstGeom prst="rect">
            <a:avLst/>
          </a:prstGeom>
          <a:noFill/>
          <a:ln w="9525">
            <a:noFill/>
            <a:miter lim="800000"/>
            <a:headEnd/>
            <a:tailEnd/>
          </a:ln>
          <a:effectLst/>
        </p:spPr>
        <p:txBody>
          <a:bodyPr wrap="square" anchor="ctr">
            <a:spAutoFit/>
          </a:bodyPr>
          <a:lstStyle/>
          <a:p>
            <a:pPr algn="ctr"/>
            <a:r>
              <a:rPr lang="en-US" altLang="ko-KR" sz="3999" spc="-150">
                <a:latin typeface="FontAwesome"/>
                <a:ea typeface="돋움" pitchFamily="50" charset="-127"/>
                <a:cs typeface="Arial" pitchFamily="34" charset="0"/>
              </a:rPr>
              <a:t>Ellen MacArthur Elimination Criteria #4</a:t>
            </a:r>
          </a:p>
        </p:txBody>
      </p:sp>
      <p:graphicFrame>
        <p:nvGraphicFramePr>
          <p:cNvPr id="8" name="Table 9">
            <a:extLst>
              <a:ext uri="{FF2B5EF4-FFF2-40B4-BE49-F238E27FC236}">
                <a16:creationId xmlns:a16="http://schemas.microsoft.com/office/drawing/2014/main" id="{2EB4AC44-6AB8-4896-8C33-FAFAE6F3678A}"/>
              </a:ext>
            </a:extLst>
          </p:cNvPr>
          <p:cNvGraphicFramePr>
            <a:graphicFrameLocks noGrp="1"/>
          </p:cNvGraphicFramePr>
          <p:nvPr>
            <p:extLst>
              <p:ext uri="{D42A27DB-BD31-4B8C-83A1-F6EECF244321}">
                <p14:modId xmlns:p14="http://schemas.microsoft.com/office/powerpoint/2010/main" val="4275193580"/>
              </p:ext>
            </p:extLst>
          </p:nvPr>
        </p:nvGraphicFramePr>
        <p:xfrm>
          <a:off x="0" y="806470"/>
          <a:ext cx="12192000" cy="601837"/>
        </p:xfrm>
        <a:graphic>
          <a:graphicData uri="http://schemas.openxmlformats.org/drawingml/2006/table">
            <a:tbl>
              <a:tblPr firstRow="1" bandRow="1">
                <a:tableStyleId>{2D5ABB26-0587-4C30-8999-92F81FD0307C}</a:tableStyleId>
              </a:tblPr>
              <a:tblGrid>
                <a:gridCol w="12192000">
                  <a:extLst>
                    <a:ext uri="{9D8B030D-6E8A-4147-A177-3AD203B41FA5}">
                      <a16:colId xmlns:a16="http://schemas.microsoft.com/office/drawing/2014/main" val="2833850135"/>
                    </a:ext>
                  </a:extLst>
                </a:gridCol>
              </a:tblGrid>
              <a:tr h="601837">
                <a:tc>
                  <a:txBody>
                    <a:bodyPr/>
                    <a:lstStyle/>
                    <a:p>
                      <a:pPr marL="0" indent="0" algn="ctr" defTabSz="914400" rtl="0" eaLnBrk="1" latinLnBrk="0" hangingPunct="1">
                        <a:buNone/>
                      </a:pPr>
                      <a:r>
                        <a:rPr lang="en-US" sz="2000" b="0" kern="1200">
                          <a:solidFill>
                            <a:schemeClr val="tx1"/>
                          </a:solidFill>
                          <a:latin typeface="+mn-lt"/>
                          <a:ea typeface="+mn-ea"/>
                          <a:cs typeface="+mn-cs"/>
                        </a:rPr>
                        <a:t>It Hinders Or Disrupts The Recyclability or </a:t>
                      </a:r>
                      <a:r>
                        <a:rPr lang="en-US" sz="2000" b="0" kern="1200" err="1">
                          <a:solidFill>
                            <a:schemeClr val="tx1"/>
                          </a:solidFill>
                          <a:latin typeface="+mn-lt"/>
                          <a:ea typeface="+mn-ea"/>
                          <a:cs typeface="+mn-cs"/>
                        </a:rPr>
                        <a:t>Compostability</a:t>
                      </a:r>
                      <a:r>
                        <a:rPr lang="en-US" sz="2000" b="0" kern="1200">
                          <a:solidFill>
                            <a:schemeClr val="tx1"/>
                          </a:solidFill>
                          <a:latin typeface="+mn-lt"/>
                          <a:ea typeface="+mn-ea"/>
                          <a:cs typeface="+mn-cs"/>
                        </a:rPr>
                        <a:t> of Other Items</a:t>
                      </a:r>
                    </a:p>
                  </a:txBody>
                  <a:tcPr/>
                </a:tc>
                <a:extLst>
                  <a:ext uri="{0D108BD9-81ED-4DB2-BD59-A6C34878D82A}">
                    <a16:rowId xmlns:a16="http://schemas.microsoft.com/office/drawing/2014/main" val="1404798046"/>
                  </a:ext>
                </a:extLst>
              </a:tr>
            </a:tbl>
          </a:graphicData>
        </a:graphic>
      </p:graphicFrame>
      <p:sp>
        <p:nvSpPr>
          <p:cNvPr id="6" name="Title 19">
            <a:extLst>
              <a:ext uri="{FF2B5EF4-FFF2-40B4-BE49-F238E27FC236}">
                <a16:creationId xmlns:a16="http://schemas.microsoft.com/office/drawing/2014/main" id="{5820AAF1-2412-4742-9D20-6867C8AE1898}"/>
              </a:ext>
            </a:extLst>
          </p:cNvPr>
          <p:cNvSpPr txBox="1">
            <a:spLocks/>
          </p:cNvSpPr>
          <p:nvPr/>
        </p:nvSpPr>
        <p:spPr>
          <a:xfrm>
            <a:off x="0" y="992745"/>
            <a:ext cx="12192000" cy="139520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1000"/>
              </a:spcBef>
            </a:pPr>
            <a:r>
              <a:rPr lang="en-US" sz="2400" spc="300">
                <a:solidFill>
                  <a:srgbClr val="95A139"/>
                </a:solidFill>
                <a:latin typeface="+mn-lt"/>
                <a:ea typeface="+mn-ea"/>
                <a:cs typeface="+mn-cs"/>
              </a:rPr>
              <a:t>Contamination Is The Single Largest Threat To Recyclability Disruption</a:t>
            </a:r>
          </a:p>
        </p:txBody>
      </p:sp>
    </p:spTree>
    <p:extLst>
      <p:ext uri="{BB962C8B-B14F-4D97-AF65-F5344CB8AC3E}">
        <p14:creationId xmlns:p14="http://schemas.microsoft.com/office/powerpoint/2010/main" val="21634056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385"/>
          <p:cNvSpPr>
            <a:spLocks noChangeArrowheads="1"/>
          </p:cNvSpPr>
          <p:nvPr/>
        </p:nvSpPr>
        <p:spPr bwMode="auto">
          <a:xfrm>
            <a:off x="448538" y="285023"/>
            <a:ext cx="11160365" cy="707722"/>
          </a:xfrm>
          <a:prstGeom prst="rect">
            <a:avLst/>
          </a:prstGeom>
          <a:noFill/>
          <a:ln w="9525">
            <a:noFill/>
            <a:miter lim="800000"/>
            <a:headEnd/>
            <a:tailEnd/>
          </a:ln>
          <a:effectLst/>
        </p:spPr>
        <p:txBody>
          <a:bodyPr wrap="square" anchor="ctr">
            <a:spAutoFit/>
          </a:bodyPr>
          <a:lstStyle/>
          <a:p>
            <a:pPr algn="ctr"/>
            <a:r>
              <a:rPr lang="en-US" altLang="ko-KR" sz="3999" spc="-150">
                <a:solidFill>
                  <a:schemeClr val="bg1"/>
                </a:solidFill>
                <a:latin typeface="FontAwesome"/>
                <a:ea typeface="돋움" pitchFamily="50" charset="-127"/>
                <a:cs typeface="Arial" pitchFamily="34" charset="0"/>
              </a:rPr>
              <a:t>Ellen MacArthur Elimination Criteria</a:t>
            </a:r>
          </a:p>
        </p:txBody>
      </p:sp>
      <p:graphicFrame>
        <p:nvGraphicFramePr>
          <p:cNvPr id="9" name="Table 9">
            <a:extLst>
              <a:ext uri="{FF2B5EF4-FFF2-40B4-BE49-F238E27FC236}">
                <a16:creationId xmlns:a16="http://schemas.microsoft.com/office/drawing/2014/main" id="{533C1604-AE76-4F5E-A39B-2FB2FC067928}"/>
              </a:ext>
            </a:extLst>
          </p:cNvPr>
          <p:cNvGraphicFramePr>
            <a:graphicFrameLocks noGrp="1"/>
          </p:cNvGraphicFramePr>
          <p:nvPr>
            <p:extLst>
              <p:ext uri="{D42A27DB-BD31-4B8C-83A1-F6EECF244321}">
                <p14:modId xmlns:p14="http://schemas.microsoft.com/office/powerpoint/2010/main" val="1529039937"/>
              </p:ext>
            </p:extLst>
          </p:nvPr>
        </p:nvGraphicFramePr>
        <p:xfrm>
          <a:off x="583096" y="933613"/>
          <a:ext cx="10657553" cy="914400"/>
        </p:xfrm>
        <a:graphic>
          <a:graphicData uri="http://schemas.openxmlformats.org/drawingml/2006/table">
            <a:tbl>
              <a:tblPr firstRow="1" bandRow="1">
                <a:tableStyleId>{2D5ABB26-0587-4C30-8999-92F81FD0307C}</a:tableStyleId>
              </a:tblPr>
              <a:tblGrid>
                <a:gridCol w="5437853">
                  <a:extLst>
                    <a:ext uri="{9D8B030D-6E8A-4147-A177-3AD203B41FA5}">
                      <a16:colId xmlns:a16="http://schemas.microsoft.com/office/drawing/2014/main" val="2833850135"/>
                    </a:ext>
                  </a:extLst>
                </a:gridCol>
                <a:gridCol w="5219700">
                  <a:extLst>
                    <a:ext uri="{9D8B030D-6E8A-4147-A177-3AD203B41FA5}">
                      <a16:colId xmlns:a16="http://schemas.microsoft.com/office/drawing/2014/main" val="3091226166"/>
                    </a:ext>
                  </a:extLst>
                </a:gridCol>
              </a:tblGrid>
              <a:tr h="370840">
                <a:tc>
                  <a:txBody>
                    <a:bodyPr/>
                    <a:lstStyle/>
                    <a:p>
                      <a:pPr marL="225425" indent="-225425"/>
                      <a:r>
                        <a:rPr lang="en-US">
                          <a:solidFill>
                            <a:schemeClr val="bg1"/>
                          </a:solidFill>
                        </a:rPr>
                        <a:t>5. It has a high likelihood of being littered or ending up in the natural environment.</a:t>
                      </a:r>
                    </a:p>
                  </a:txBody>
                  <a:tcPr/>
                </a:tc>
                <a:tc>
                  <a:txBody>
                    <a:bodyPr/>
                    <a:lstStyle/>
                    <a:p>
                      <a:r>
                        <a:rPr lang="en-US">
                          <a:solidFill>
                            <a:schemeClr val="bg1"/>
                          </a:solidFill>
                        </a:rPr>
                        <a:t>People don’t litter because of the type of material being illegally discarded into the environment. Paper would be subject to this criteria.</a:t>
                      </a:r>
                    </a:p>
                  </a:txBody>
                  <a:tcPr/>
                </a:tc>
                <a:extLst>
                  <a:ext uri="{0D108BD9-81ED-4DB2-BD59-A6C34878D82A}">
                    <a16:rowId xmlns:a16="http://schemas.microsoft.com/office/drawing/2014/main" val="1458144756"/>
                  </a:ext>
                </a:extLst>
              </a:tr>
            </a:tbl>
          </a:graphicData>
        </a:graphic>
      </p:graphicFrame>
      <p:sp>
        <p:nvSpPr>
          <p:cNvPr id="7" name="Rectangle 2385">
            <a:extLst>
              <a:ext uri="{FF2B5EF4-FFF2-40B4-BE49-F238E27FC236}">
                <a16:creationId xmlns:a16="http://schemas.microsoft.com/office/drawing/2014/main" id="{22E28D64-DB20-4307-84A7-21ABB013F0AB}"/>
              </a:ext>
            </a:extLst>
          </p:cNvPr>
          <p:cNvSpPr>
            <a:spLocks noChangeArrowheads="1"/>
          </p:cNvSpPr>
          <p:nvPr/>
        </p:nvSpPr>
        <p:spPr bwMode="auto">
          <a:xfrm>
            <a:off x="-75598" y="288250"/>
            <a:ext cx="12192000" cy="707722"/>
          </a:xfrm>
          <a:prstGeom prst="rect">
            <a:avLst/>
          </a:prstGeom>
          <a:noFill/>
          <a:ln w="9525">
            <a:noFill/>
            <a:miter lim="800000"/>
            <a:headEnd/>
            <a:tailEnd/>
          </a:ln>
          <a:effectLst/>
        </p:spPr>
        <p:txBody>
          <a:bodyPr wrap="square" anchor="ctr">
            <a:spAutoFit/>
          </a:bodyPr>
          <a:lstStyle/>
          <a:p>
            <a:pPr algn="ctr"/>
            <a:r>
              <a:rPr lang="en-US" altLang="ko-KR" sz="3999" spc="-150">
                <a:latin typeface="FontAwesome"/>
                <a:ea typeface="돋움" pitchFamily="50" charset="-127"/>
                <a:cs typeface="Arial" pitchFamily="34" charset="0"/>
              </a:rPr>
              <a:t>Ellen MacArthur Elimination Criteria #5</a:t>
            </a:r>
          </a:p>
        </p:txBody>
      </p:sp>
      <p:graphicFrame>
        <p:nvGraphicFramePr>
          <p:cNvPr id="8" name="Table 9">
            <a:extLst>
              <a:ext uri="{FF2B5EF4-FFF2-40B4-BE49-F238E27FC236}">
                <a16:creationId xmlns:a16="http://schemas.microsoft.com/office/drawing/2014/main" id="{D02628EC-85F3-422A-A10E-751768BEFEC1}"/>
              </a:ext>
            </a:extLst>
          </p:cNvPr>
          <p:cNvGraphicFramePr>
            <a:graphicFrameLocks noGrp="1"/>
          </p:cNvGraphicFramePr>
          <p:nvPr>
            <p:extLst>
              <p:ext uri="{D42A27DB-BD31-4B8C-83A1-F6EECF244321}">
                <p14:modId xmlns:p14="http://schemas.microsoft.com/office/powerpoint/2010/main" val="594886820"/>
              </p:ext>
            </p:extLst>
          </p:nvPr>
        </p:nvGraphicFramePr>
        <p:xfrm>
          <a:off x="0" y="896699"/>
          <a:ext cx="12192000" cy="601837"/>
        </p:xfrm>
        <a:graphic>
          <a:graphicData uri="http://schemas.openxmlformats.org/drawingml/2006/table">
            <a:tbl>
              <a:tblPr firstRow="1" bandRow="1">
                <a:tableStyleId>{2D5ABB26-0587-4C30-8999-92F81FD0307C}</a:tableStyleId>
              </a:tblPr>
              <a:tblGrid>
                <a:gridCol w="12192000">
                  <a:extLst>
                    <a:ext uri="{9D8B030D-6E8A-4147-A177-3AD203B41FA5}">
                      <a16:colId xmlns:a16="http://schemas.microsoft.com/office/drawing/2014/main" val="2833850135"/>
                    </a:ext>
                  </a:extLst>
                </a:gridCol>
              </a:tblGrid>
              <a:tr h="601837">
                <a:tc>
                  <a:txBody>
                    <a:bodyPr/>
                    <a:lstStyle/>
                    <a:p>
                      <a:pPr marL="0" indent="0" algn="ctr" defTabSz="914400" rtl="0" eaLnBrk="1" latinLnBrk="0" hangingPunct="1">
                        <a:buNone/>
                      </a:pPr>
                      <a:r>
                        <a:rPr lang="en-US" sz="2000" b="0" kern="1200" spc="0">
                          <a:solidFill>
                            <a:schemeClr val="tx1"/>
                          </a:solidFill>
                          <a:latin typeface="+mn-lt"/>
                          <a:ea typeface="+mn-ea"/>
                          <a:cs typeface="+mn-cs"/>
                        </a:rPr>
                        <a:t>It Has A High Likelihood Of Being Littered Or Ending Up In The Natural Environment</a:t>
                      </a:r>
                      <a:endParaRPr lang="en-US" sz="2000" b="0" kern="1200">
                        <a:solidFill>
                          <a:schemeClr val="tx1"/>
                        </a:solidFill>
                        <a:latin typeface="+mn-lt"/>
                        <a:ea typeface="+mn-ea"/>
                        <a:cs typeface="+mn-cs"/>
                      </a:endParaRPr>
                    </a:p>
                  </a:txBody>
                  <a:tcPr/>
                </a:tc>
                <a:extLst>
                  <a:ext uri="{0D108BD9-81ED-4DB2-BD59-A6C34878D82A}">
                    <a16:rowId xmlns:a16="http://schemas.microsoft.com/office/drawing/2014/main" val="1404798046"/>
                  </a:ext>
                </a:extLst>
              </a:tr>
            </a:tbl>
          </a:graphicData>
        </a:graphic>
      </p:graphicFrame>
      <p:sp>
        <p:nvSpPr>
          <p:cNvPr id="11" name="Title 19">
            <a:extLst>
              <a:ext uri="{FF2B5EF4-FFF2-40B4-BE49-F238E27FC236}">
                <a16:creationId xmlns:a16="http://schemas.microsoft.com/office/drawing/2014/main" id="{63178346-CC9B-49A7-9C50-02312B72B5FC}"/>
              </a:ext>
            </a:extLst>
          </p:cNvPr>
          <p:cNvSpPr txBox="1">
            <a:spLocks/>
          </p:cNvSpPr>
          <p:nvPr/>
        </p:nvSpPr>
        <p:spPr>
          <a:xfrm>
            <a:off x="0" y="1215866"/>
            <a:ext cx="11344275" cy="139520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914400" algn="ctr">
              <a:spcBef>
                <a:spcPts val="1000"/>
              </a:spcBef>
            </a:pPr>
            <a:r>
              <a:rPr lang="en-US" sz="2800" spc="300">
                <a:solidFill>
                  <a:srgbClr val="95A139"/>
                </a:solidFill>
                <a:latin typeface="+mn-lt"/>
                <a:ea typeface="+mn-ea"/>
                <a:cs typeface="+mn-cs"/>
              </a:rPr>
              <a:t>EPS Transport Packaging Is 2.7% of U.S. Litter </a:t>
            </a:r>
          </a:p>
          <a:p>
            <a:pPr marL="914400" algn="ctr">
              <a:spcBef>
                <a:spcPts val="1000"/>
              </a:spcBef>
            </a:pPr>
            <a:r>
              <a:rPr lang="en-US" sz="2800" spc="300">
                <a:solidFill>
                  <a:srgbClr val="95A139"/>
                </a:solidFill>
                <a:latin typeface="+mn-lt"/>
                <a:ea typeface="+mn-ea"/>
                <a:cs typeface="+mn-cs"/>
              </a:rPr>
              <a:t>&amp; Less Than 0.5% of Plastic Marine Debris</a:t>
            </a:r>
          </a:p>
        </p:txBody>
      </p:sp>
      <p:pic>
        <p:nvPicPr>
          <p:cNvPr id="12" name="Picture 11">
            <a:extLst>
              <a:ext uri="{FF2B5EF4-FFF2-40B4-BE49-F238E27FC236}">
                <a16:creationId xmlns:a16="http://schemas.microsoft.com/office/drawing/2014/main" id="{B6EDF2F6-6815-44B2-8FF6-A8B2EA883CB4}"/>
              </a:ext>
            </a:extLst>
          </p:cNvPr>
          <p:cNvPicPr>
            <a:picLocks noChangeAspect="1"/>
          </p:cNvPicPr>
          <p:nvPr/>
        </p:nvPicPr>
        <p:blipFill rotWithShape="1">
          <a:blip r:embed="rId2">
            <a:extLst>
              <a:ext uri="{28A0092B-C50C-407E-A947-70E740481C1C}">
                <a14:useLocalDpi xmlns:a14="http://schemas.microsoft.com/office/drawing/2010/main" val="0"/>
              </a:ext>
            </a:extLst>
          </a:blip>
          <a:srcRect t="27331"/>
          <a:stretch/>
        </p:blipFill>
        <p:spPr>
          <a:xfrm>
            <a:off x="2028080" y="2611074"/>
            <a:ext cx="8135839" cy="422304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1031448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6387" y="398106"/>
            <a:ext cx="2397760" cy="410369"/>
          </a:xfrm>
          <a:prstGeom prst="rect">
            <a:avLst/>
          </a:prstGeom>
        </p:spPr>
        <p:txBody>
          <a:bodyPr vert="horz" wrap="square" lIns="0" tIns="0" rIns="0" bIns="0" rtlCol="0">
            <a:spAutoFit/>
          </a:bodyPr>
          <a:lstStyle/>
          <a:p>
            <a:pPr>
              <a:lnSpc>
                <a:spcPts val="3240"/>
              </a:lnSpc>
            </a:pPr>
            <a:r>
              <a:rPr sz="2933" b="1" spc="-7">
                <a:solidFill>
                  <a:srgbClr val="1F487C"/>
                </a:solidFill>
                <a:latin typeface="Arial"/>
                <a:cs typeface="Arial"/>
              </a:rPr>
              <a:t>BIG</a:t>
            </a:r>
            <a:r>
              <a:rPr sz="2933" b="1" spc="-93">
                <a:solidFill>
                  <a:srgbClr val="1F487C"/>
                </a:solidFill>
                <a:latin typeface="Arial"/>
                <a:cs typeface="Arial"/>
              </a:rPr>
              <a:t> </a:t>
            </a:r>
            <a:r>
              <a:rPr sz="2933" b="1" spc="-7">
                <a:solidFill>
                  <a:srgbClr val="1F487C"/>
                </a:solidFill>
                <a:latin typeface="Arial"/>
                <a:cs typeface="Arial"/>
              </a:rPr>
              <a:t>PICTURE</a:t>
            </a:r>
            <a:endParaRPr sz="2933">
              <a:latin typeface="Arial"/>
              <a:cs typeface="Arial"/>
            </a:endParaRPr>
          </a:p>
        </p:txBody>
      </p:sp>
      <p:pic>
        <p:nvPicPr>
          <p:cNvPr id="4" name="object 4"/>
          <p:cNvPicPr/>
          <p:nvPr/>
        </p:nvPicPr>
        <p:blipFill>
          <a:blip r:embed="rId2" cstate="print"/>
          <a:stretch>
            <a:fillRect/>
          </a:stretch>
        </p:blipFill>
        <p:spPr>
          <a:xfrm>
            <a:off x="0" y="0"/>
            <a:ext cx="6833615" cy="6857999"/>
          </a:xfrm>
          <a:prstGeom prst="rect">
            <a:avLst/>
          </a:prstGeom>
        </p:spPr>
      </p:pic>
      <p:sp>
        <p:nvSpPr>
          <p:cNvPr id="10" name="object 10"/>
          <p:cNvSpPr txBox="1"/>
          <p:nvPr/>
        </p:nvSpPr>
        <p:spPr>
          <a:xfrm>
            <a:off x="7270197" y="2050183"/>
            <a:ext cx="4287520" cy="4379703"/>
          </a:xfrm>
          <a:prstGeom prst="rect">
            <a:avLst/>
          </a:prstGeom>
        </p:spPr>
        <p:txBody>
          <a:bodyPr vert="horz" wrap="square" lIns="0" tIns="16933" rIns="0" bIns="0" rtlCol="0">
            <a:spAutoFit/>
          </a:bodyPr>
          <a:lstStyle/>
          <a:p>
            <a:pPr marL="16933" marR="6773">
              <a:lnSpc>
                <a:spcPts val="1800"/>
              </a:lnSpc>
              <a:spcBef>
                <a:spcPts val="133"/>
              </a:spcBef>
            </a:pPr>
            <a:r>
              <a:rPr sz="1400" i="1" spc="33">
                <a:cs typeface="Tahoma"/>
              </a:rPr>
              <a:t>I think society has focused on solving the waste problem, and we  definitely need to do that, but we shouldn’t lose sight of the real  problem facing our generation: climate change. Said differently, if  all we do is recycle more, does that mean we are doing less harm  to the environment?</a:t>
            </a:r>
          </a:p>
          <a:p>
            <a:pPr>
              <a:lnSpc>
                <a:spcPts val="1800"/>
              </a:lnSpc>
              <a:spcBef>
                <a:spcPts val="73"/>
              </a:spcBef>
            </a:pPr>
            <a:endParaRPr sz="1400" i="1" spc="33">
              <a:cs typeface="Tahoma"/>
            </a:endParaRPr>
          </a:p>
          <a:p>
            <a:pPr marL="16933" marR="6773">
              <a:lnSpc>
                <a:spcPts val="1800"/>
              </a:lnSpc>
            </a:pPr>
            <a:r>
              <a:rPr sz="1400" i="1" spc="33">
                <a:cs typeface="Tahoma"/>
              </a:rPr>
              <a:t>More and more people are doing their part, choosing fully  recyclable materials, putting garbage in the right place, and starting  action in their communities, but I think that we should also start  questioning corporations about everything that happens before  and after we as consumers get to make a choice. Fixing the amount  of carbon emissions needed to heat my home, or get </a:t>
            </a:r>
            <a:r>
              <a:rPr lang="en-US" sz="1400" i="1" spc="33">
                <a:cs typeface="Tahoma"/>
              </a:rPr>
              <a:t>an  </a:t>
            </a:r>
            <a:r>
              <a:rPr sz="1400" i="1" spc="33">
                <a:cs typeface="Tahoma"/>
              </a:rPr>
              <a:t>Amazon package delivered to me, now that’s big picture stuff.</a:t>
            </a:r>
          </a:p>
          <a:p>
            <a:pPr marR="7620" algn="r"/>
            <a:r>
              <a:rPr sz="2133" spc="-133">
                <a:latin typeface="Calibri"/>
                <a:cs typeface="Calibri"/>
              </a:rPr>
              <a:t>Oli</a:t>
            </a:r>
            <a:r>
              <a:rPr sz="2133" spc="-160">
                <a:latin typeface="Calibri"/>
                <a:cs typeface="Calibri"/>
              </a:rPr>
              <a:t>v</a:t>
            </a:r>
            <a:r>
              <a:rPr sz="2133" spc="-73">
                <a:latin typeface="Calibri"/>
                <a:cs typeface="Calibri"/>
              </a:rPr>
              <a:t>i</a:t>
            </a:r>
            <a:r>
              <a:rPr sz="2133" spc="-173">
                <a:latin typeface="Calibri"/>
                <a:cs typeface="Calibri"/>
              </a:rPr>
              <a:t>a</a:t>
            </a:r>
            <a:r>
              <a:rPr sz="2133" spc="-152">
                <a:latin typeface="Calibri"/>
                <a:cs typeface="Calibri"/>
              </a:rPr>
              <a:t> </a:t>
            </a:r>
            <a:r>
              <a:rPr sz="2133" spc="-272" err="1">
                <a:latin typeface="Calibri"/>
                <a:cs typeface="Calibri"/>
              </a:rPr>
              <a:t>T</a:t>
            </a:r>
            <a:r>
              <a:rPr sz="2133" spc="-280" err="1">
                <a:latin typeface="Calibri"/>
                <a:cs typeface="Calibri"/>
              </a:rPr>
              <a:t>u</a:t>
            </a:r>
            <a:r>
              <a:rPr sz="2133" spc="113" err="1">
                <a:latin typeface="Calibri"/>
                <a:cs typeface="Calibri"/>
              </a:rPr>
              <a:t>r</a:t>
            </a:r>
            <a:r>
              <a:rPr sz="2133" spc="7" err="1">
                <a:latin typeface="Calibri"/>
                <a:cs typeface="Calibri"/>
              </a:rPr>
              <a:t>ella</a:t>
            </a:r>
            <a:endParaRPr lang="en-US" sz="2133" spc="7">
              <a:latin typeface="Calibri"/>
              <a:cs typeface="Calibri"/>
            </a:endParaRPr>
          </a:p>
          <a:p>
            <a:pPr marR="7620" algn="r"/>
            <a:r>
              <a:rPr lang="en-US" sz="1200" spc="7">
                <a:latin typeface="Tahoma"/>
                <a:cs typeface="Tahoma"/>
              </a:rPr>
              <a:t>College Student, São Paulo, Brazil</a:t>
            </a:r>
            <a:endParaRPr sz="1200" spc="7">
              <a:latin typeface="Tahoma"/>
              <a:cs typeface="Tahoma"/>
            </a:endParaRPr>
          </a:p>
        </p:txBody>
      </p:sp>
      <p:sp>
        <p:nvSpPr>
          <p:cNvPr id="13" name="Title 19">
            <a:extLst>
              <a:ext uri="{FF2B5EF4-FFF2-40B4-BE49-F238E27FC236}">
                <a16:creationId xmlns:a16="http://schemas.microsoft.com/office/drawing/2014/main" id="{4FE7C6FF-0EE9-4643-A5C1-C6AE3F331F48}"/>
              </a:ext>
            </a:extLst>
          </p:cNvPr>
          <p:cNvSpPr txBox="1">
            <a:spLocks/>
          </p:cNvSpPr>
          <p:nvPr/>
        </p:nvSpPr>
        <p:spPr>
          <a:xfrm>
            <a:off x="7175226" y="574606"/>
            <a:ext cx="4667961" cy="139520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400">
                <a:solidFill>
                  <a:srgbClr val="95A139"/>
                </a:solidFill>
              </a:rPr>
              <a:t>“WE SHOULD THINK ABOUT THE BIG PICTURE”</a:t>
            </a:r>
          </a:p>
        </p:txBody>
      </p:sp>
    </p:spTree>
    <p:extLst>
      <p:ext uri="{BB962C8B-B14F-4D97-AF65-F5344CB8AC3E}">
        <p14:creationId xmlns:p14="http://schemas.microsoft.com/office/powerpoint/2010/main" val="16604340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act check Images, Stock Photos &amp;amp; Vectors | Shutterstock">
            <a:extLst>
              <a:ext uri="{FF2B5EF4-FFF2-40B4-BE49-F238E27FC236}">
                <a16:creationId xmlns:a16="http://schemas.microsoft.com/office/drawing/2014/main" id="{BA42D756-4F08-48CA-930B-BFCA3B0C547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264" t="19643" r="7967" b="16428"/>
          <a:stretch/>
        </p:blipFill>
        <p:spPr bwMode="auto">
          <a:xfrm>
            <a:off x="0" y="144462"/>
            <a:ext cx="4371975" cy="266184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sz="half" idx="4294967295"/>
          </p:nvPr>
        </p:nvSpPr>
        <p:spPr>
          <a:xfrm>
            <a:off x="1768271" y="2475302"/>
            <a:ext cx="10620374" cy="3476625"/>
          </a:xfrm>
        </p:spPr>
        <p:txBody>
          <a:bodyPr>
            <a:noAutofit/>
          </a:bodyPr>
          <a:lstStyle/>
          <a:p>
            <a:pPr marL="0" lvl="1" indent="0">
              <a:lnSpc>
                <a:spcPts val="3000"/>
              </a:lnSpc>
              <a:spcBef>
                <a:spcPts val="1000"/>
              </a:spcBef>
              <a:spcAft>
                <a:spcPts val="400"/>
              </a:spcAft>
              <a:buNone/>
            </a:pPr>
            <a:r>
              <a:rPr lang="en-US" sz="3000"/>
              <a:t>When Evaluating Alternative Materials:</a:t>
            </a:r>
          </a:p>
          <a:p>
            <a:pPr marL="457200" lvl="1" indent="-457200">
              <a:lnSpc>
                <a:spcPts val="2800"/>
              </a:lnSpc>
              <a:spcBef>
                <a:spcPts val="1000"/>
              </a:spcBef>
              <a:spcAft>
                <a:spcPts val="400"/>
              </a:spcAft>
              <a:buFont typeface="Wingdings" panose="05000000000000000000" pitchFamily="2" charset="2"/>
              <a:buChar char="ü"/>
            </a:pPr>
            <a:r>
              <a:rPr lang="en-US" sz="2000"/>
              <a:t>Is It Recyclable At Scale &amp; Profitable?</a:t>
            </a:r>
          </a:p>
          <a:p>
            <a:pPr marL="457200" lvl="1" indent="-457200">
              <a:lnSpc>
                <a:spcPts val="2800"/>
              </a:lnSpc>
              <a:spcBef>
                <a:spcPts val="1000"/>
              </a:spcBef>
              <a:spcAft>
                <a:spcPts val="400"/>
              </a:spcAft>
              <a:buFont typeface="Wingdings" panose="05000000000000000000" pitchFamily="2" charset="2"/>
              <a:buChar char="ü"/>
            </a:pPr>
            <a:r>
              <a:rPr lang="en-US" sz="2000"/>
              <a:t>Are Life Cycle Impact Trade-Offs Net Zero?</a:t>
            </a:r>
          </a:p>
          <a:p>
            <a:pPr marL="457200" lvl="1" indent="-457200">
              <a:lnSpc>
                <a:spcPts val="2800"/>
              </a:lnSpc>
              <a:spcBef>
                <a:spcPts val="1000"/>
              </a:spcBef>
              <a:spcAft>
                <a:spcPts val="400"/>
              </a:spcAft>
              <a:buFont typeface="Wingdings" panose="05000000000000000000" pitchFamily="2" charset="2"/>
              <a:buChar char="ü"/>
            </a:pPr>
            <a:r>
              <a:rPr lang="en-US" sz="2000"/>
              <a:t>Are Material Costs Equivalent or Less?</a:t>
            </a:r>
          </a:p>
          <a:p>
            <a:pPr marL="457200" lvl="1" indent="-457200">
              <a:lnSpc>
                <a:spcPts val="2800"/>
              </a:lnSpc>
              <a:spcBef>
                <a:spcPts val="1000"/>
              </a:spcBef>
              <a:spcAft>
                <a:spcPts val="400"/>
              </a:spcAft>
              <a:buFont typeface="Wingdings" panose="05000000000000000000" pitchFamily="2" charset="2"/>
              <a:buChar char="ü"/>
            </a:pPr>
            <a:r>
              <a:rPr lang="en-US" sz="2000"/>
              <a:t>Are Optimized Shipping Loads Maintained or Improved?</a:t>
            </a:r>
          </a:p>
          <a:p>
            <a:pPr marL="457200" lvl="1" indent="-457200">
              <a:lnSpc>
                <a:spcPts val="2800"/>
              </a:lnSpc>
              <a:spcBef>
                <a:spcPts val="1000"/>
              </a:spcBef>
              <a:spcAft>
                <a:spcPts val="400"/>
              </a:spcAft>
              <a:buFont typeface="Wingdings" panose="05000000000000000000" pitchFamily="2" charset="2"/>
              <a:buChar char="ü"/>
            </a:pPr>
            <a:r>
              <a:rPr lang="en-US" sz="2000"/>
              <a:t>Does It Achieve Equal Damage Avoidance?</a:t>
            </a:r>
          </a:p>
          <a:p>
            <a:pPr marL="457200" lvl="1" indent="-457200">
              <a:lnSpc>
                <a:spcPts val="2800"/>
              </a:lnSpc>
              <a:spcBef>
                <a:spcPts val="1000"/>
              </a:spcBef>
              <a:spcAft>
                <a:spcPts val="400"/>
              </a:spcAft>
              <a:buFont typeface="Wingdings" panose="05000000000000000000" pitchFamily="2" charset="2"/>
              <a:buChar char="ü"/>
            </a:pPr>
            <a:r>
              <a:rPr lang="en-US" sz="2000"/>
              <a:t>Does It Comply With U.S. FDA, DOT &amp; FAA Guidance?</a:t>
            </a:r>
          </a:p>
        </p:txBody>
      </p:sp>
      <p:sp>
        <p:nvSpPr>
          <p:cNvPr id="2" name="Rectangle 1">
            <a:extLst>
              <a:ext uri="{FF2B5EF4-FFF2-40B4-BE49-F238E27FC236}">
                <a16:creationId xmlns:a16="http://schemas.microsoft.com/office/drawing/2014/main" id="{C0D59AD7-F7F1-47D2-BB38-B579E356829C}"/>
              </a:ext>
            </a:extLst>
          </p:cNvPr>
          <p:cNvSpPr/>
          <p:nvPr/>
        </p:nvSpPr>
        <p:spPr>
          <a:xfrm>
            <a:off x="4095750" y="432719"/>
            <a:ext cx="7924800" cy="1754326"/>
          </a:xfrm>
          <a:prstGeom prst="rect">
            <a:avLst/>
          </a:prstGeom>
        </p:spPr>
        <p:txBody>
          <a:bodyPr wrap="square">
            <a:spAutoFit/>
          </a:bodyPr>
          <a:lstStyle/>
          <a:p>
            <a:r>
              <a:rPr lang="en-US" sz="3600">
                <a:solidFill>
                  <a:srgbClr val="95A139"/>
                </a:solidFill>
                <a:latin typeface="+mj-lt"/>
                <a:ea typeface="+mj-ea"/>
                <a:cs typeface="+mj-cs"/>
              </a:rPr>
              <a:t>EPS PACKAGING PERFORMANCE &amp; ENVIRONMENTAL CHARACTERISTICS ARE HARD TO BEAT</a:t>
            </a:r>
          </a:p>
        </p:txBody>
      </p:sp>
    </p:spTree>
    <p:extLst>
      <p:ext uri="{BB962C8B-B14F-4D97-AF65-F5344CB8AC3E}">
        <p14:creationId xmlns:p14="http://schemas.microsoft.com/office/powerpoint/2010/main" val="344602999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14">
            <a:extLst>
              <a:ext uri="{FF2B5EF4-FFF2-40B4-BE49-F238E27FC236}">
                <a16:creationId xmlns:a16="http://schemas.microsoft.com/office/drawing/2014/main" id="{93062723-6941-4ABE-8146-AC6FA530BA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16">
            <a:extLst>
              <a:ext uri="{FF2B5EF4-FFF2-40B4-BE49-F238E27FC236}">
                <a16:creationId xmlns:a16="http://schemas.microsoft.com/office/drawing/2014/main" id="{917859B3-4C91-478D-929D-BB6433F908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416" y="4218905"/>
            <a:ext cx="11167447" cy="2089317"/>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D5032DE-E589-4DDA-9AC0-509B2E04313B}"/>
              </a:ext>
            </a:extLst>
          </p:cNvPr>
          <p:cNvSpPr>
            <a:spLocks noGrp="1"/>
          </p:cNvSpPr>
          <p:nvPr>
            <p:ph type="title"/>
          </p:nvPr>
        </p:nvSpPr>
        <p:spPr>
          <a:xfrm>
            <a:off x="838200" y="4440602"/>
            <a:ext cx="3093720" cy="1645920"/>
          </a:xfrm>
        </p:spPr>
        <p:txBody>
          <a:bodyPr vert="horz" lIns="91440" tIns="45720" rIns="91440" bIns="45720" rtlCol="0" anchor="ctr">
            <a:normAutofit/>
          </a:bodyPr>
          <a:lstStyle/>
          <a:p>
            <a:r>
              <a:rPr lang="en-US" sz="3600" kern="1200">
                <a:solidFill>
                  <a:srgbClr val="95A139"/>
                </a:solidFill>
                <a:latin typeface="+mj-lt"/>
                <a:ea typeface="+mj-ea"/>
                <a:cs typeface="+mj-cs"/>
              </a:rPr>
              <a:t>Additional EPS Sustainability Resources</a:t>
            </a:r>
          </a:p>
        </p:txBody>
      </p:sp>
      <p:pic>
        <p:nvPicPr>
          <p:cNvPr id="5" name="Content Placeholder 4" descr="Diagram&#10;&#10;Description automatically generated">
            <a:hlinkClick r:id="rId2"/>
            <a:extLst>
              <a:ext uri="{FF2B5EF4-FFF2-40B4-BE49-F238E27FC236}">
                <a16:creationId xmlns:a16="http://schemas.microsoft.com/office/drawing/2014/main" id="{6FF2E4B4-3E9D-4304-8CBB-4789CCDC89CA}"/>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654" r="938" b="3"/>
          <a:stretch/>
        </p:blipFill>
        <p:spPr>
          <a:xfrm>
            <a:off x="6215712" y="152699"/>
            <a:ext cx="2751486" cy="3766121"/>
          </a:xfrm>
          <a:prstGeom prst="rect">
            <a:avLst/>
          </a:prstGeom>
          <a:ln>
            <a:noFill/>
          </a:ln>
          <a:effectLst>
            <a:outerShdw blurRad="292100" dist="139700" dir="2700000" algn="tl" rotWithShape="0">
              <a:srgbClr val="333333">
                <a:alpha val="65000"/>
              </a:srgbClr>
            </a:outerShdw>
          </a:effectLst>
        </p:spPr>
      </p:pic>
      <p:sp>
        <p:nvSpPr>
          <p:cNvPr id="24" name="Rectangle 18">
            <a:extLst>
              <a:ext uri="{FF2B5EF4-FFF2-40B4-BE49-F238E27FC236}">
                <a16:creationId xmlns:a16="http://schemas.microsoft.com/office/drawing/2014/main" id="{6283FBD2-A663-469F-855C-06D86E3C11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08" y="4911519"/>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8A1279FC-7441-4E55-B082-2774E6316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411220" y="5254418"/>
            <a:ext cx="1463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02D8E571-937D-49A3-90BD-4B3DA82680A4}"/>
              </a:ext>
            </a:extLst>
          </p:cNvPr>
          <p:cNvSpPr txBox="1"/>
          <p:nvPr/>
        </p:nvSpPr>
        <p:spPr>
          <a:xfrm>
            <a:off x="4380266" y="4440602"/>
            <a:ext cx="7104188" cy="1645920"/>
          </a:xfrm>
          <a:prstGeom prst="rect">
            <a:avLst/>
          </a:prstGeom>
        </p:spPr>
        <p:txBody>
          <a:bodyPr vert="horz" lIns="91440" tIns="45720" rIns="91440" bIns="45720" rtlCol="0" anchor="ctr">
            <a:normAutofit/>
          </a:bodyPr>
          <a:lstStyle/>
          <a:p>
            <a:pPr>
              <a:lnSpc>
                <a:spcPct val="90000"/>
              </a:lnSpc>
              <a:spcAft>
                <a:spcPts val="600"/>
              </a:spcAft>
            </a:pPr>
            <a:endParaRPr lang="en-US" sz="500"/>
          </a:p>
        </p:txBody>
      </p:sp>
      <p:sp>
        <p:nvSpPr>
          <p:cNvPr id="20" name="TextBox 19">
            <a:extLst>
              <a:ext uri="{FF2B5EF4-FFF2-40B4-BE49-F238E27FC236}">
                <a16:creationId xmlns:a16="http://schemas.microsoft.com/office/drawing/2014/main" id="{8C7489C8-7E09-4D65-8DBA-BA1F9631FD08}"/>
              </a:ext>
            </a:extLst>
          </p:cNvPr>
          <p:cNvSpPr txBox="1"/>
          <p:nvPr/>
        </p:nvSpPr>
        <p:spPr>
          <a:xfrm>
            <a:off x="9032050" y="5043356"/>
            <a:ext cx="2500029" cy="1061829"/>
          </a:xfrm>
          <a:prstGeom prst="rect">
            <a:avLst/>
          </a:prstGeom>
          <a:noFill/>
        </p:spPr>
        <p:txBody>
          <a:bodyPr wrap="square" rtlCol="0">
            <a:spAutoFit/>
          </a:bodyPr>
          <a:lstStyle/>
          <a:p>
            <a:pPr algn="r" eaLnBrk="1" hangingPunct="1">
              <a:spcBef>
                <a:spcPts val="600"/>
              </a:spcBef>
            </a:pPr>
            <a:r>
              <a:rPr lang="en-US" sz="1200">
                <a:solidFill>
                  <a:srgbClr val="5E2F1D"/>
                </a:solidFill>
                <a:latin typeface="Calibri" pitchFamily="34" charset="0"/>
                <a:ea typeface="ＭＳ Ｐゴシック"/>
              </a:rPr>
              <a:t>1298 </a:t>
            </a:r>
            <a:r>
              <a:rPr lang="en-US" sz="1200" err="1">
                <a:solidFill>
                  <a:srgbClr val="5E2F1D"/>
                </a:solidFill>
                <a:latin typeface="Calibri" pitchFamily="34" charset="0"/>
                <a:ea typeface="ＭＳ Ｐゴシック"/>
              </a:rPr>
              <a:t>Cronson</a:t>
            </a:r>
            <a:r>
              <a:rPr lang="en-US" sz="1200">
                <a:solidFill>
                  <a:srgbClr val="5E2F1D"/>
                </a:solidFill>
                <a:latin typeface="Calibri" pitchFamily="34" charset="0"/>
                <a:ea typeface="ＭＳ Ｐゴシック"/>
              </a:rPr>
              <a:t> Boulevard, Suite 201 </a:t>
            </a:r>
          </a:p>
          <a:p>
            <a:pPr algn="r" eaLnBrk="1" hangingPunct="1">
              <a:spcBef>
                <a:spcPts val="600"/>
              </a:spcBef>
            </a:pPr>
            <a:r>
              <a:rPr lang="en-US" sz="1200">
                <a:solidFill>
                  <a:srgbClr val="5E2F1D"/>
                </a:solidFill>
                <a:latin typeface="Calibri" pitchFamily="34" charset="0"/>
                <a:ea typeface="ＭＳ Ｐゴシック"/>
              </a:rPr>
              <a:t>Crofton, MD 21114 USA</a:t>
            </a:r>
          </a:p>
          <a:p>
            <a:pPr algn="r" eaLnBrk="1" hangingPunct="1">
              <a:spcBef>
                <a:spcPts val="600"/>
              </a:spcBef>
            </a:pPr>
            <a:r>
              <a:rPr lang="en-US" sz="1200">
                <a:solidFill>
                  <a:srgbClr val="5E2F1D"/>
                </a:solidFill>
                <a:latin typeface="Calibri" pitchFamily="34" charset="0"/>
                <a:ea typeface="ＭＳ Ｐゴシック"/>
              </a:rPr>
              <a:t>(800)607-3772 </a:t>
            </a:r>
          </a:p>
          <a:p>
            <a:pPr algn="r">
              <a:spcBef>
                <a:spcPts val="600"/>
              </a:spcBef>
            </a:pPr>
            <a:r>
              <a:rPr lang="en-US" sz="1200">
                <a:solidFill>
                  <a:srgbClr val="5E2F1D"/>
                </a:solidFill>
                <a:latin typeface="Calibri" pitchFamily="34" charset="0"/>
                <a:ea typeface="ＭＳ Ｐゴシック"/>
              </a:rPr>
              <a:t>www.epspindustry.org </a:t>
            </a:r>
          </a:p>
        </p:txBody>
      </p:sp>
      <p:pic>
        <p:nvPicPr>
          <p:cNvPr id="25" name="Picture 24" descr="A close up of a sign&#10;&#10;Description automatically generated">
            <a:extLst>
              <a:ext uri="{FF2B5EF4-FFF2-40B4-BE49-F238E27FC236}">
                <a16:creationId xmlns:a16="http://schemas.microsoft.com/office/drawing/2014/main" id="{5719AEC5-7400-47AD-8004-DC9897FD1D71}"/>
              </a:ext>
            </a:extLst>
          </p:cNvPr>
          <p:cNvPicPr>
            <a:picLocks noChangeAspect="1"/>
          </p:cNvPicPr>
          <p:nvPr/>
        </p:nvPicPr>
        <p:blipFill>
          <a:blip r:embed="rId4">
            <a:alphaModFix amt="50000"/>
            <a:extLst>
              <a:ext uri="{28A0092B-C50C-407E-A947-70E740481C1C}">
                <a14:useLocalDpi xmlns:a14="http://schemas.microsoft.com/office/drawing/2010/main" val="0"/>
              </a:ext>
            </a:extLst>
          </a:blip>
          <a:stretch>
            <a:fillRect/>
          </a:stretch>
        </p:blipFill>
        <p:spPr>
          <a:xfrm>
            <a:off x="10234649" y="4336354"/>
            <a:ext cx="1249805" cy="725664"/>
          </a:xfrm>
          <a:prstGeom prst="rect">
            <a:avLst/>
          </a:prstGeom>
        </p:spPr>
      </p:pic>
      <p:pic>
        <p:nvPicPr>
          <p:cNvPr id="15" name="Picture 14">
            <a:hlinkClick r:id="rId5"/>
            <a:extLst>
              <a:ext uri="{FF2B5EF4-FFF2-40B4-BE49-F238E27FC236}">
                <a16:creationId xmlns:a16="http://schemas.microsoft.com/office/drawing/2014/main" id="{DF03AD35-2ED7-4155-BCCA-C965F933E8CE}"/>
              </a:ext>
            </a:extLst>
          </p:cNvPr>
          <p:cNvPicPr>
            <a:picLocks noChangeAspect="1"/>
          </p:cNvPicPr>
          <p:nvPr/>
        </p:nvPicPr>
        <p:blipFill>
          <a:blip r:embed="rId6">
            <a:extLst>
              <a:ext uri="{28A0092B-C50C-407E-A947-70E740481C1C}">
                <a14:useLocalDpi xmlns:a14="http://schemas.microsoft.com/office/drawing/2010/main" val="0"/>
              </a:ext>
            </a:extLst>
          </a:blip>
          <a:srcRect l="1863" r="1863"/>
          <a:stretch/>
        </p:blipFill>
        <p:spPr>
          <a:xfrm>
            <a:off x="9160830" y="198610"/>
            <a:ext cx="2767584" cy="3720210"/>
          </a:xfrm>
          <a:prstGeom prst="rect">
            <a:avLst/>
          </a:prstGeom>
          <a:ln>
            <a:noFill/>
          </a:ln>
          <a:effectLst>
            <a:outerShdw blurRad="292100" dist="139700" dir="2700000" algn="tl" rotWithShape="0">
              <a:srgbClr val="333333">
                <a:alpha val="65000"/>
              </a:srgbClr>
            </a:outerShdw>
          </a:effectLst>
        </p:spPr>
      </p:pic>
      <p:pic>
        <p:nvPicPr>
          <p:cNvPr id="16" name="Picture 15">
            <a:hlinkClick r:id="rId7"/>
            <a:extLst>
              <a:ext uri="{FF2B5EF4-FFF2-40B4-BE49-F238E27FC236}">
                <a16:creationId xmlns:a16="http://schemas.microsoft.com/office/drawing/2014/main" id="{6E1509F4-800A-4292-98CF-91A876ED1458}"/>
              </a:ext>
            </a:extLst>
          </p:cNvPr>
          <p:cNvPicPr>
            <a:picLocks noChangeAspect="1"/>
          </p:cNvPicPr>
          <p:nvPr/>
        </p:nvPicPr>
        <p:blipFill rotWithShape="1">
          <a:blip r:embed="rId8"/>
          <a:srcRect l="13469" t="14184" r="75352" b="17526"/>
          <a:stretch/>
        </p:blipFill>
        <p:spPr>
          <a:xfrm>
            <a:off x="199029" y="176839"/>
            <a:ext cx="2733869" cy="3735087"/>
          </a:xfrm>
          <a:prstGeom prst="rect">
            <a:avLst/>
          </a:prstGeom>
          <a:ln>
            <a:noFill/>
          </a:ln>
          <a:effectLst>
            <a:outerShdw blurRad="292100" dist="139700" dir="2700000" algn="tl" rotWithShape="0">
              <a:srgbClr val="333333">
                <a:alpha val="65000"/>
              </a:srgbClr>
            </a:outerShdw>
          </a:effectLst>
        </p:spPr>
      </p:pic>
      <p:sp>
        <p:nvSpPr>
          <p:cNvPr id="28" name="object 9">
            <a:extLst>
              <a:ext uri="{FF2B5EF4-FFF2-40B4-BE49-F238E27FC236}">
                <a16:creationId xmlns:a16="http://schemas.microsoft.com/office/drawing/2014/main" id="{31C6E1CA-9871-49A8-BFBF-1F445CFA73D7}"/>
              </a:ext>
            </a:extLst>
          </p:cNvPr>
          <p:cNvSpPr txBox="1"/>
          <p:nvPr/>
        </p:nvSpPr>
        <p:spPr>
          <a:xfrm>
            <a:off x="4233993" y="4526561"/>
            <a:ext cx="4857677" cy="1648251"/>
          </a:xfrm>
          <a:prstGeom prst="rect">
            <a:avLst/>
          </a:prstGeom>
        </p:spPr>
        <p:txBody>
          <a:bodyPr vert="horz" wrap="square" lIns="0" tIns="16933" rIns="0" bIns="0" rtlCol="0">
            <a:spAutoFit/>
          </a:bodyPr>
          <a:lstStyle/>
          <a:p>
            <a:pPr marL="174625">
              <a:lnSpc>
                <a:spcPts val="2200"/>
              </a:lnSpc>
              <a:spcBef>
                <a:spcPts val="600"/>
              </a:spcBef>
              <a:spcAft>
                <a:spcPts val="600"/>
              </a:spcAft>
              <a:tabLst>
                <a:tab pos="2343150" algn="l"/>
                <a:tab pos="2516188" algn="l"/>
                <a:tab pos="2568575" algn="l"/>
                <a:tab pos="2630488" algn="l"/>
              </a:tabLst>
            </a:pPr>
            <a:r>
              <a:rPr lang="en-US" sz="1300" spc="33">
                <a:cs typeface="Tahoma"/>
              </a:rPr>
              <a:t>The EPS Industry Alliance is the North American trade association representing the expanded polystyrene manufacturing supply chain. EPS-IA members produce innovative packaging solutions following best practices for environmental stewardship throughout the EPS product life cycle.</a:t>
            </a:r>
          </a:p>
          <a:p>
            <a:pPr marL="2800350"/>
            <a:endParaRPr sz="933">
              <a:latin typeface="Tahoma"/>
              <a:cs typeface="Tahoma"/>
            </a:endParaRPr>
          </a:p>
        </p:txBody>
      </p:sp>
      <p:grpSp>
        <p:nvGrpSpPr>
          <p:cNvPr id="12" name="Group 11">
            <a:extLst>
              <a:ext uri="{FF2B5EF4-FFF2-40B4-BE49-F238E27FC236}">
                <a16:creationId xmlns:a16="http://schemas.microsoft.com/office/drawing/2014/main" id="{48A55882-7933-4322-9C20-800BC48B8BB9}"/>
              </a:ext>
            </a:extLst>
          </p:cNvPr>
          <p:cNvGrpSpPr/>
          <p:nvPr/>
        </p:nvGrpSpPr>
        <p:grpSpPr>
          <a:xfrm>
            <a:off x="3089544" y="203873"/>
            <a:ext cx="2921200" cy="3670897"/>
            <a:chOff x="3089544" y="203873"/>
            <a:chExt cx="2921200" cy="3670897"/>
          </a:xfrm>
        </p:grpSpPr>
        <p:sp>
          <p:nvSpPr>
            <p:cNvPr id="30" name="TextBox 29">
              <a:extLst>
                <a:ext uri="{FF2B5EF4-FFF2-40B4-BE49-F238E27FC236}">
                  <a16:creationId xmlns:a16="http://schemas.microsoft.com/office/drawing/2014/main" id="{A0456048-D4F6-40B9-8C1F-A5007CEFD96D}"/>
                </a:ext>
              </a:extLst>
            </p:cNvPr>
            <p:cNvSpPr txBox="1"/>
            <p:nvPr/>
          </p:nvSpPr>
          <p:spPr>
            <a:xfrm>
              <a:off x="3093904" y="203873"/>
              <a:ext cx="2901808" cy="1246495"/>
            </a:xfrm>
            <a:prstGeom prst="rect">
              <a:avLst/>
            </a:prstGeom>
            <a:solidFill>
              <a:schemeClr val="bg1"/>
            </a:solidFill>
            <a:ln>
              <a:solidFill>
                <a:srgbClr val="808000"/>
              </a:solidFill>
            </a:ln>
            <a:effectLst>
              <a:outerShdw blurRad="50800" dist="50800" dir="5400000" sx="12000" sy="12000" algn="ctr" rotWithShape="0">
                <a:srgbClr val="000000">
                  <a:alpha val="43137"/>
                </a:srgbClr>
              </a:outerShdw>
            </a:effectLst>
          </p:spPr>
          <p:txBody>
            <a:bodyPr wrap="square" rtlCol="0">
              <a:spAutoFit/>
            </a:bodyPr>
            <a:lstStyle/>
            <a:p>
              <a:pPr algn="ctr">
                <a:spcAft>
                  <a:spcPts val="1200"/>
                </a:spcAft>
              </a:pPr>
              <a:r>
                <a:rPr lang="en-US" sz="2000"/>
                <a:t>EPS Recycling Access Map</a:t>
              </a:r>
            </a:p>
            <a:p>
              <a:pPr algn="ctr"/>
              <a:endParaRPr lang="en-US" sz="3200"/>
            </a:p>
            <a:p>
              <a:pPr algn="ctr"/>
              <a:endParaRPr lang="en-US" sz="1300"/>
            </a:p>
          </p:txBody>
        </p:sp>
        <p:sp>
          <p:nvSpPr>
            <p:cNvPr id="32" name="TextBox 31">
              <a:extLst>
                <a:ext uri="{FF2B5EF4-FFF2-40B4-BE49-F238E27FC236}">
                  <a16:creationId xmlns:a16="http://schemas.microsoft.com/office/drawing/2014/main" id="{93026207-8205-4AE3-BA1D-287BCBA45F37}"/>
                </a:ext>
              </a:extLst>
            </p:cNvPr>
            <p:cNvSpPr txBox="1"/>
            <p:nvPr/>
          </p:nvSpPr>
          <p:spPr>
            <a:xfrm>
              <a:off x="3089544" y="3059162"/>
              <a:ext cx="2912180" cy="815608"/>
            </a:xfrm>
            <a:prstGeom prst="rect">
              <a:avLst/>
            </a:prstGeom>
            <a:solidFill>
              <a:schemeClr val="bg1"/>
            </a:solidFill>
            <a:ln>
              <a:solidFill>
                <a:srgbClr val="808000"/>
              </a:solidFill>
            </a:ln>
            <a:effectLst/>
          </p:spPr>
          <p:txBody>
            <a:bodyPr wrap="square" rtlCol="0">
              <a:spAutoFit/>
            </a:bodyPr>
            <a:lstStyle/>
            <a:p>
              <a:pPr algn="ctr"/>
              <a:r>
                <a:rPr lang="en-US" sz="2000" dirty="0"/>
                <a:t>U.S &amp; Canada</a:t>
              </a:r>
            </a:p>
            <a:p>
              <a:pPr algn="ctr"/>
              <a:endParaRPr lang="en-US" sz="1300" dirty="0"/>
            </a:p>
            <a:p>
              <a:pPr algn="ctr"/>
              <a:r>
                <a:rPr lang="en-US" sz="1400" dirty="0">
                  <a:solidFill>
                    <a:srgbClr val="808000"/>
                  </a:solidFill>
                </a:rPr>
                <a:t>www.epsindustry.org</a:t>
              </a:r>
            </a:p>
          </p:txBody>
        </p:sp>
        <p:pic>
          <p:nvPicPr>
            <p:cNvPr id="34" name="Picture 33">
              <a:extLst>
                <a:ext uri="{FF2B5EF4-FFF2-40B4-BE49-F238E27FC236}">
                  <a16:creationId xmlns:a16="http://schemas.microsoft.com/office/drawing/2014/main" id="{A7D308A5-CFCF-4885-855A-518ABD4036B2}"/>
                </a:ext>
              </a:extLst>
            </p:cNvPr>
            <p:cNvPicPr>
              <a:picLocks noChangeAspect="1"/>
            </p:cNvPicPr>
            <p:nvPr/>
          </p:nvPicPr>
          <p:blipFill rotWithShape="1">
            <a:blip r:embed="rId9"/>
            <a:srcRect l="16311" t="18567" r="80624" b="76917"/>
            <a:stretch/>
          </p:blipFill>
          <p:spPr>
            <a:xfrm>
              <a:off x="4003139" y="751734"/>
              <a:ext cx="1244031" cy="358929"/>
            </a:xfrm>
            <a:prstGeom prst="rect">
              <a:avLst/>
            </a:prstGeom>
            <a:ln>
              <a:noFill/>
            </a:ln>
            <a:effectLst>
              <a:outerShdw blurRad="292100" dist="139700" dir="2700000" algn="tl" rotWithShape="0">
                <a:srgbClr val="333333">
                  <a:alpha val="65000"/>
                </a:srgbClr>
              </a:outerShdw>
            </a:effectLst>
          </p:spPr>
        </p:pic>
        <p:pic>
          <p:nvPicPr>
            <p:cNvPr id="33" name="Picture 32">
              <a:hlinkClick r:id="rId10"/>
              <a:extLst>
                <a:ext uri="{FF2B5EF4-FFF2-40B4-BE49-F238E27FC236}">
                  <a16:creationId xmlns:a16="http://schemas.microsoft.com/office/drawing/2014/main" id="{4E1EB2D1-8376-45F5-812C-18C8D7C8976E}"/>
                </a:ext>
              </a:extLst>
            </p:cNvPr>
            <p:cNvPicPr>
              <a:picLocks noChangeAspect="1"/>
            </p:cNvPicPr>
            <p:nvPr/>
          </p:nvPicPr>
          <p:blipFill rotWithShape="1">
            <a:blip r:embed="rId11"/>
            <a:srcRect l="11163" t="38163" r="77208" b="25319"/>
            <a:stretch/>
          </p:blipFill>
          <p:spPr>
            <a:xfrm>
              <a:off x="3089544" y="1241265"/>
              <a:ext cx="2921200" cy="1816397"/>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1358541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BB69A-D90D-48C6-BF74-C6E15C84196C}"/>
              </a:ext>
            </a:extLst>
          </p:cNvPr>
          <p:cNvSpPr>
            <a:spLocks noGrp="1"/>
          </p:cNvSpPr>
          <p:nvPr>
            <p:ph type="title"/>
          </p:nvPr>
        </p:nvSpPr>
        <p:spPr>
          <a:xfrm>
            <a:off x="838200" y="288917"/>
            <a:ext cx="10515600" cy="1325563"/>
          </a:xfrm>
        </p:spPr>
        <p:txBody>
          <a:bodyPr/>
          <a:lstStyle/>
          <a:p>
            <a:r>
              <a:rPr lang="en-US">
                <a:solidFill>
                  <a:srgbClr val="95A139"/>
                </a:solidFill>
              </a:rPr>
              <a:t>EMAF CIRCULAR ECONOMY LITMUS TEST</a:t>
            </a:r>
          </a:p>
        </p:txBody>
      </p:sp>
      <p:sp>
        <p:nvSpPr>
          <p:cNvPr id="3" name="Content Placeholder 2">
            <a:extLst>
              <a:ext uri="{FF2B5EF4-FFF2-40B4-BE49-F238E27FC236}">
                <a16:creationId xmlns:a16="http://schemas.microsoft.com/office/drawing/2014/main" id="{57A77D58-8923-40D6-8868-B4FE9CA44DBB}"/>
              </a:ext>
            </a:extLst>
          </p:cNvPr>
          <p:cNvSpPr>
            <a:spLocks noGrp="1"/>
          </p:cNvSpPr>
          <p:nvPr>
            <p:ph idx="1"/>
          </p:nvPr>
        </p:nvSpPr>
        <p:spPr>
          <a:xfrm>
            <a:off x="4851296" y="3220122"/>
            <a:ext cx="6305550" cy="3355105"/>
          </a:xfrm>
        </p:spPr>
        <p:txBody>
          <a:bodyPr>
            <a:normAutofit/>
          </a:bodyPr>
          <a:lstStyle/>
          <a:p>
            <a:pPr marL="0" indent="0">
              <a:lnSpc>
                <a:spcPts val="2600"/>
              </a:lnSpc>
              <a:buNone/>
            </a:pPr>
            <a:r>
              <a:rPr lang="en-US" sz="1800" i="1" spc="33">
                <a:cs typeface="Tahoma"/>
              </a:rPr>
              <a:t>"The U.S. Plastics Pact lacked a transparent third-party, data-driven and scientific approach, and its process seems to be rooted in ideology and a predetermined, misguided outcome. In fact, the list of plastic materials they suggest be eliminated by 2025 will only hinder the acceleration of a circular economy, slow progress toward a lower carbon future, and reduce our ability to use greater amounts of recycled material in plastic packaging."  </a:t>
            </a:r>
          </a:p>
        </p:txBody>
      </p:sp>
      <p:sp>
        <p:nvSpPr>
          <p:cNvPr id="4" name="Text Placeholder 5">
            <a:extLst>
              <a:ext uri="{FF2B5EF4-FFF2-40B4-BE49-F238E27FC236}">
                <a16:creationId xmlns:a16="http://schemas.microsoft.com/office/drawing/2014/main" id="{0CDD64A1-7B4A-4D8C-8A3B-1E48F754C520}"/>
              </a:ext>
            </a:extLst>
          </p:cNvPr>
          <p:cNvSpPr txBox="1">
            <a:spLocks/>
          </p:cNvSpPr>
          <p:nvPr/>
        </p:nvSpPr>
        <p:spPr>
          <a:xfrm>
            <a:off x="838200" y="1075868"/>
            <a:ext cx="9439275" cy="261983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t>Ellen MacArthur Foundation (EMAF) Endorses &amp; Promotes A One-Size-Fits-All Approach to Environmental Improvement</a:t>
            </a:r>
          </a:p>
          <a:p>
            <a:r>
              <a:rPr lang="en-US" sz="2400"/>
              <a:t>EMAF All or Nothing Elimination Criteria Discards Critical Thinking</a:t>
            </a:r>
          </a:p>
          <a:p>
            <a:r>
              <a:rPr lang="en-US" sz="2400"/>
              <a:t>EMAF Drives Increased Recycling At the Exclusion of Life Cycle Impacts</a:t>
            </a:r>
          </a:p>
          <a:p>
            <a:endParaRPr lang="en-US" sz="1800"/>
          </a:p>
        </p:txBody>
      </p:sp>
      <p:pic>
        <p:nvPicPr>
          <p:cNvPr id="1026" name="Picture 2" descr="See the source image">
            <a:extLst>
              <a:ext uri="{FF2B5EF4-FFF2-40B4-BE49-F238E27FC236}">
                <a16:creationId xmlns:a16="http://schemas.microsoft.com/office/drawing/2014/main" id="{1F6B5A1F-0842-4368-822F-5B4FA1107F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9173" y="3206852"/>
            <a:ext cx="3651150" cy="36511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6E6FCBB-3546-4AFA-967A-1768924B365F}"/>
              </a:ext>
            </a:extLst>
          </p:cNvPr>
          <p:cNvSpPr txBox="1"/>
          <p:nvPr/>
        </p:nvSpPr>
        <p:spPr>
          <a:xfrm>
            <a:off x="4755742" y="5689086"/>
            <a:ext cx="6096000" cy="856645"/>
          </a:xfrm>
          <a:prstGeom prst="rect">
            <a:avLst/>
          </a:prstGeom>
          <a:noFill/>
        </p:spPr>
        <p:txBody>
          <a:bodyPr wrap="square">
            <a:spAutoFit/>
          </a:bodyPr>
          <a:lstStyle/>
          <a:p>
            <a:pPr marR="9313" algn="r"/>
            <a:r>
              <a:rPr lang="en-US" sz="2400" spc="-173">
                <a:latin typeface="Calibri"/>
                <a:cs typeface="Calibri"/>
              </a:rPr>
              <a:t>Joshua Baca</a:t>
            </a:r>
            <a:endParaRPr lang="en-US" sz="2400">
              <a:latin typeface="Calibri"/>
              <a:cs typeface="Calibri"/>
            </a:endParaRPr>
          </a:p>
          <a:p>
            <a:pPr marR="10160" algn="r">
              <a:spcBef>
                <a:spcPts val="213"/>
              </a:spcBef>
            </a:pPr>
            <a:r>
              <a:rPr lang="en-US" sz="1200" spc="7">
                <a:latin typeface="Tahoma"/>
                <a:cs typeface="Tahoma"/>
              </a:rPr>
              <a:t>Vice President, Plastics Division</a:t>
            </a:r>
            <a:endParaRPr lang="en-US" sz="1200">
              <a:latin typeface="Tahoma"/>
              <a:cs typeface="Tahoma"/>
            </a:endParaRPr>
          </a:p>
          <a:p>
            <a:pPr marR="9313" algn="r"/>
            <a:r>
              <a:rPr lang="en-US" sz="1200" spc="20">
                <a:latin typeface="Tahoma"/>
                <a:cs typeface="Tahoma"/>
              </a:rPr>
              <a:t>American Chemistry Council</a:t>
            </a:r>
            <a:endParaRPr lang="en-US" sz="1200">
              <a:latin typeface="Tahoma"/>
              <a:cs typeface="Tahoma"/>
            </a:endParaRPr>
          </a:p>
        </p:txBody>
      </p:sp>
    </p:spTree>
    <p:extLst>
      <p:ext uri="{BB962C8B-B14F-4D97-AF65-F5344CB8AC3E}">
        <p14:creationId xmlns:p14="http://schemas.microsoft.com/office/powerpoint/2010/main" val="21056628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CA16D82-A34A-4AA4-BFDB-678B476EE9D9}"/>
              </a:ext>
            </a:extLst>
          </p:cNvPr>
          <p:cNvSpPr/>
          <p:nvPr/>
        </p:nvSpPr>
        <p:spPr>
          <a:xfrm>
            <a:off x="0" y="726948"/>
            <a:ext cx="12192000" cy="830997"/>
          </a:xfrm>
          <a:prstGeom prst="rect">
            <a:avLst/>
          </a:prstGeom>
        </p:spPr>
        <p:txBody>
          <a:bodyPr wrap="square">
            <a:spAutoFit/>
          </a:bodyPr>
          <a:lstStyle/>
          <a:p>
            <a:pPr algn="ctr"/>
            <a:r>
              <a:rPr lang="en-US" sz="4800">
                <a:solidFill>
                  <a:srgbClr val="95A139"/>
                </a:solidFill>
                <a:latin typeface="+mj-lt"/>
                <a:ea typeface="+mj-ea"/>
                <a:cs typeface="+mj-cs"/>
              </a:rPr>
              <a:t>SEE POLYSTYRENE RECYCLING IN ACTION</a:t>
            </a:r>
          </a:p>
        </p:txBody>
      </p:sp>
      <p:sp>
        <p:nvSpPr>
          <p:cNvPr id="8" name="TextBox 7">
            <a:extLst>
              <a:ext uri="{FF2B5EF4-FFF2-40B4-BE49-F238E27FC236}">
                <a16:creationId xmlns:a16="http://schemas.microsoft.com/office/drawing/2014/main" id="{B873C564-45E3-216D-900E-5828C198C00F}"/>
              </a:ext>
            </a:extLst>
          </p:cNvPr>
          <p:cNvSpPr txBox="1"/>
          <p:nvPr/>
        </p:nvSpPr>
        <p:spPr>
          <a:xfrm>
            <a:off x="4733925" y="3429000"/>
            <a:ext cx="5663126" cy="1595693"/>
          </a:xfrm>
          <a:prstGeom prst="rect">
            <a:avLst/>
          </a:prstGeom>
          <a:noFill/>
        </p:spPr>
        <p:txBody>
          <a:bodyPr wrap="square">
            <a:spAutoFit/>
          </a:bodyPr>
          <a:lstStyle/>
          <a:p>
            <a:pPr marL="2800350" algn="r"/>
            <a:r>
              <a:rPr lang="en-US" sz="2800" spc="100">
                <a:latin typeface="Calibri"/>
                <a:cs typeface="Calibri"/>
              </a:rPr>
              <a:t>EPS Industry Alliance</a:t>
            </a:r>
          </a:p>
          <a:p>
            <a:pPr marR="10160" algn="r">
              <a:lnSpc>
                <a:spcPts val="2600"/>
              </a:lnSpc>
              <a:spcBef>
                <a:spcPts val="7"/>
              </a:spcBef>
            </a:pPr>
            <a:r>
              <a:rPr lang="en-US" i="1" spc="33">
                <a:latin typeface="Tahoma"/>
                <a:cs typeface="Tahoma"/>
              </a:rPr>
              <a:t>Foam Recycling With Manufacturers  </a:t>
            </a:r>
          </a:p>
          <a:p>
            <a:pPr marR="10160" algn="r">
              <a:lnSpc>
                <a:spcPts val="2600"/>
              </a:lnSpc>
              <a:spcBef>
                <a:spcPts val="7"/>
              </a:spcBef>
            </a:pPr>
            <a:r>
              <a:rPr lang="en-US" i="1" spc="33">
                <a:latin typeface="Tahoma"/>
                <a:cs typeface="Tahoma"/>
              </a:rPr>
              <a:t>(1:00) — </a:t>
            </a:r>
            <a:r>
              <a:rPr lang="en-US" spc="33">
                <a:latin typeface="Tahoma"/>
                <a:cs typeface="Tahoma"/>
              </a:rPr>
              <a:t>2019</a:t>
            </a:r>
            <a:endParaRPr lang="en-US"/>
          </a:p>
        </p:txBody>
      </p:sp>
      <p:pic>
        <p:nvPicPr>
          <p:cNvPr id="9" name="Online Media 6" title="Foam Recycling With Manufacturers (We Want It Back)">
            <a:hlinkClick r:id="" action="ppaction://media"/>
            <a:extLst>
              <a:ext uri="{FF2B5EF4-FFF2-40B4-BE49-F238E27FC236}">
                <a16:creationId xmlns:a16="http://schemas.microsoft.com/office/drawing/2014/main" id="{FE9D2D0C-178A-0C89-621D-42E495FD881B}"/>
              </a:ext>
            </a:extLst>
          </p:cNvPr>
          <p:cNvPicPr>
            <a:picLocks noRot="1" noChangeAspect="1"/>
          </p:cNvPicPr>
          <p:nvPr>
            <a:videoFile r:link="rId1"/>
          </p:nvPr>
        </p:nvPicPr>
        <p:blipFill>
          <a:blip r:embed="rId3"/>
          <a:stretch>
            <a:fillRect/>
          </a:stretch>
        </p:blipFill>
        <p:spPr>
          <a:xfrm>
            <a:off x="1190625" y="2366683"/>
            <a:ext cx="4704443" cy="2658010"/>
          </a:xfrm>
          <a:prstGeom prst="rect">
            <a:avLst/>
          </a:prstGeom>
        </p:spPr>
      </p:pic>
    </p:spTree>
    <p:extLst>
      <p:ext uri="{BB962C8B-B14F-4D97-AF65-F5344CB8AC3E}">
        <p14:creationId xmlns:p14="http://schemas.microsoft.com/office/powerpoint/2010/main" val="1261636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fill="hold" display="0">
                  <p:stCondLst>
                    <p:cond delay="indefinite"/>
                  </p:stCondLst>
                </p:cTn>
                <p:tgtEl>
                  <p:spTgt spid="9"/>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B85B41-6B55-4A2E-9A52-D9CE16E98E7E}"/>
              </a:ext>
            </a:extLst>
          </p:cNvPr>
          <p:cNvSpPr>
            <a:spLocks noGrp="1"/>
          </p:cNvSpPr>
          <p:nvPr>
            <p:ph type="title" idx="4294967295"/>
          </p:nvPr>
        </p:nvSpPr>
        <p:spPr>
          <a:xfrm>
            <a:off x="0" y="184062"/>
            <a:ext cx="12192000" cy="609600"/>
          </a:xfrm>
        </p:spPr>
        <p:txBody>
          <a:bodyPr>
            <a:noAutofit/>
          </a:bodyPr>
          <a:lstStyle/>
          <a:p>
            <a:pPr algn="ctr"/>
            <a:r>
              <a:rPr lang="en-US" sz="4000">
                <a:solidFill>
                  <a:srgbClr val="95A139"/>
                </a:solidFill>
              </a:rPr>
              <a:t>Environmental Impacts of EPS Packaging Systems</a:t>
            </a:r>
          </a:p>
        </p:txBody>
      </p:sp>
      <p:sp>
        <p:nvSpPr>
          <p:cNvPr id="4" name="Subtitle 3">
            <a:extLst>
              <a:ext uri="{FF2B5EF4-FFF2-40B4-BE49-F238E27FC236}">
                <a16:creationId xmlns:a16="http://schemas.microsoft.com/office/drawing/2014/main" id="{523478F8-0221-4BB8-A8D2-88F31EA8D5DA}"/>
              </a:ext>
            </a:extLst>
          </p:cNvPr>
          <p:cNvSpPr>
            <a:spLocks noGrp="1"/>
          </p:cNvSpPr>
          <p:nvPr>
            <p:ph type="subTitle" idx="4294967295"/>
          </p:nvPr>
        </p:nvSpPr>
        <p:spPr>
          <a:xfrm>
            <a:off x="772660" y="6477000"/>
            <a:ext cx="10489363" cy="381000"/>
          </a:xfrm>
        </p:spPr>
        <p:txBody>
          <a:bodyPr>
            <a:noAutofit/>
          </a:bodyPr>
          <a:lstStyle/>
          <a:p>
            <a:pPr marL="0" indent="0" algn="ctr">
              <a:buNone/>
            </a:pPr>
            <a:r>
              <a:rPr lang="en-US" sz="1400" b="0" i="1" u="none" strike="noStrike" baseline="0">
                <a:latin typeface="Frutiger-LightItalic"/>
              </a:rPr>
              <a:t>‘Resource and Environmental Profile Analysis of EPS Packaging Products’, </a:t>
            </a:r>
            <a:r>
              <a:rPr lang="en-US" sz="1400" b="0" i="0" u="none" strike="noStrike" baseline="0">
                <a:latin typeface="Frutiger-Light"/>
              </a:rPr>
              <a:t>Franklin</a:t>
            </a:r>
            <a:r>
              <a:rPr lang="en-US" sz="1400">
                <a:latin typeface="Frutiger-Light"/>
              </a:rPr>
              <a:t> </a:t>
            </a:r>
            <a:r>
              <a:rPr lang="en-US" sz="1400" b="0" i="0" u="none" strike="noStrike" baseline="0">
                <a:latin typeface="Frutiger-Light"/>
              </a:rPr>
              <a:t>Associates, Ltd., 1997</a:t>
            </a:r>
            <a:endParaRPr lang="en-US" sz="1400"/>
          </a:p>
        </p:txBody>
      </p:sp>
      <p:pic>
        <p:nvPicPr>
          <p:cNvPr id="12" name="Picture 11">
            <a:extLst>
              <a:ext uri="{FF2B5EF4-FFF2-40B4-BE49-F238E27FC236}">
                <a16:creationId xmlns:a16="http://schemas.microsoft.com/office/drawing/2014/main" id="{526952E8-8F91-4C0E-8914-634ED2B15DD8}"/>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Lst>
          </a:blip>
          <a:srcRect l="2642" t="13709" r="84269" b="45506"/>
          <a:stretch/>
        </p:blipFill>
        <p:spPr>
          <a:xfrm>
            <a:off x="2025446" y="793662"/>
            <a:ext cx="8662219" cy="5622705"/>
          </a:xfrm>
          <a:prstGeom prst="rect">
            <a:avLst/>
          </a:prstGeom>
          <a:ln>
            <a:noFill/>
          </a:ln>
          <a:effectLst/>
        </p:spPr>
      </p:pic>
      <p:sp>
        <p:nvSpPr>
          <p:cNvPr id="10" name="TextBox 9">
            <a:extLst>
              <a:ext uri="{FF2B5EF4-FFF2-40B4-BE49-F238E27FC236}">
                <a16:creationId xmlns:a16="http://schemas.microsoft.com/office/drawing/2014/main" id="{E3A57B56-BA42-417A-B76F-1B7177FF873E}"/>
              </a:ext>
            </a:extLst>
          </p:cNvPr>
          <p:cNvSpPr txBox="1"/>
          <p:nvPr/>
        </p:nvSpPr>
        <p:spPr>
          <a:xfrm>
            <a:off x="580101" y="3164370"/>
            <a:ext cx="924234" cy="1015663"/>
          </a:xfrm>
          <a:prstGeom prst="rect">
            <a:avLst/>
          </a:prstGeom>
          <a:noFill/>
        </p:spPr>
        <p:txBody>
          <a:bodyPr wrap="square">
            <a:spAutoFit/>
          </a:bodyPr>
          <a:lstStyle/>
          <a:p>
            <a:pPr algn="l"/>
            <a:r>
              <a:rPr lang="en-US" sz="1200" b="0" i="0" u="none" strike="noStrike" baseline="0">
                <a:solidFill>
                  <a:srgbClr val="CC9900"/>
                </a:solidFill>
                <a:latin typeface="Frutiger-Light"/>
              </a:rPr>
              <a:t>1,000 Units of EPS for Vacuum </a:t>
            </a:r>
            <a:r>
              <a:rPr lang="en-US" sz="1200">
                <a:solidFill>
                  <a:srgbClr val="CC9900"/>
                </a:solidFill>
                <a:latin typeface="Frutiger-Light"/>
              </a:rPr>
              <a:t>C</a:t>
            </a:r>
            <a:r>
              <a:rPr lang="en-US" sz="1200" b="0" i="0" u="none" strike="noStrike" baseline="0">
                <a:solidFill>
                  <a:srgbClr val="CC9900"/>
                </a:solidFill>
                <a:latin typeface="Frutiger-Light"/>
              </a:rPr>
              <a:t>leaner </a:t>
            </a:r>
            <a:r>
              <a:rPr lang="en-US" sz="1200">
                <a:solidFill>
                  <a:srgbClr val="CC9900"/>
                </a:solidFill>
                <a:latin typeface="Frutiger-Light"/>
              </a:rPr>
              <a:t>P</a:t>
            </a:r>
            <a:r>
              <a:rPr lang="en-US" sz="1200" b="0" i="0" u="none" strike="noStrike" baseline="0">
                <a:solidFill>
                  <a:srgbClr val="CC9900"/>
                </a:solidFill>
                <a:latin typeface="Frutiger-Light"/>
              </a:rPr>
              <a:t>ackaging</a:t>
            </a:r>
            <a:endParaRPr lang="en-US" sz="1200">
              <a:solidFill>
                <a:srgbClr val="CC9900"/>
              </a:solidFill>
            </a:endParaRPr>
          </a:p>
        </p:txBody>
      </p:sp>
    </p:spTree>
    <p:extLst>
      <p:ext uri="{BB962C8B-B14F-4D97-AF65-F5344CB8AC3E}">
        <p14:creationId xmlns:p14="http://schemas.microsoft.com/office/powerpoint/2010/main" val="26224349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ollage-1-200">
            <a:extLst>
              <a:ext uri="{FF2B5EF4-FFF2-40B4-BE49-F238E27FC236}">
                <a16:creationId xmlns:a16="http://schemas.microsoft.com/office/drawing/2014/main" id="{A24B039B-DDA5-4AC7-80C8-46B5BA5DF7CA}"/>
              </a:ext>
            </a:extLst>
          </p:cNvPr>
          <p:cNvPicPr>
            <a:picLocks noChangeAspect="1" noChangeArrowheads="1"/>
          </p:cNvPicPr>
          <p:nvPr/>
        </p:nvPicPr>
        <p:blipFill>
          <a:blip r:embed="rId2" cstate="print"/>
          <a:srcRect/>
          <a:stretch>
            <a:fillRect/>
          </a:stretch>
        </p:blipFill>
        <p:spPr bwMode="auto">
          <a:xfrm>
            <a:off x="0" y="0"/>
            <a:ext cx="12192000" cy="3657600"/>
          </a:xfrm>
          <a:prstGeom prst="rect">
            <a:avLst/>
          </a:prstGeom>
          <a:noFill/>
          <a:ln w="9525">
            <a:noFill/>
            <a:miter lim="800000"/>
            <a:headEnd/>
            <a:tailEnd/>
          </a:ln>
        </p:spPr>
      </p:pic>
      <p:sp>
        <p:nvSpPr>
          <p:cNvPr id="8" name="TextBox 7">
            <a:extLst>
              <a:ext uri="{FF2B5EF4-FFF2-40B4-BE49-F238E27FC236}">
                <a16:creationId xmlns:a16="http://schemas.microsoft.com/office/drawing/2014/main" id="{4318774B-661A-4235-BFB5-C2D658FA43A6}"/>
              </a:ext>
            </a:extLst>
          </p:cNvPr>
          <p:cNvSpPr txBox="1"/>
          <p:nvPr/>
        </p:nvSpPr>
        <p:spPr>
          <a:xfrm>
            <a:off x="656303" y="3908323"/>
            <a:ext cx="6560574" cy="2659190"/>
          </a:xfrm>
          <a:prstGeom prst="rect">
            <a:avLst/>
          </a:prstGeom>
          <a:noFill/>
        </p:spPr>
        <p:txBody>
          <a:bodyPr wrap="square" rtlCol="0">
            <a:spAutoFit/>
          </a:bodyPr>
          <a:lstStyle/>
          <a:p>
            <a:pPr eaLnBrk="1" hangingPunct="1">
              <a:lnSpc>
                <a:spcPct val="80000"/>
              </a:lnSpc>
            </a:pPr>
            <a:r>
              <a:rPr lang="en-US" sz="2800">
                <a:solidFill>
                  <a:srgbClr val="5E8AA4"/>
                </a:solidFill>
                <a:latin typeface="+mj-lt"/>
                <a:ea typeface="ＭＳ Ｐゴシック"/>
              </a:rPr>
              <a:t>Questions?</a:t>
            </a:r>
          </a:p>
          <a:p>
            <a:pPr eaLnBrk="1" hangingPunct="1">
              <a:lnSpc>
                <a:spcPct val="80000"/>
              </a:lnSpc>
            </a:pPr>
            <a:endParaRPr lang="en-US" sz="2800">
              <a:latin typeface="+mj-lt"/>
              <a:ea typeface="ＭＳ Ｐゴシック"/>
            </a:endParaRPr>
          </a:p>
          <a:p>
            <a:pPr eaLnBrk="1" hangingPunct="1">
              <a:lnSpc>
                <a:spcPct val="80000"/>
              </a:lnSpc>
            </a:pPr>
            <a:r>
              <a:rPr lang="en-US" sz="2800">
                <a:solidFill>
                  <a:srgbClr val="5E8AA4"/>
                </a:solidFill>
                <a:latin typeface="+mj-lt"/>
                <a:ea typeface="ＭＳ Ｐゴシック"/>
              </a:rPr>
              <a:t>Please Contact Us…</a:t>
            </a:r>
          </a:p>
          <a:p>
            <a:pPr eaLnBrk="1" hangingPunct="1">
              <a:lnSpc>
                <a:spcPct val="80000"/>
              </a:lnSpc>
            </a:pPr>
            <a:endParaRPr lang="en-US" sz="1050" b="1">
              <a:latin typeface="+mj-lt"/>
              <a:ea typeface="ＭＳ Ｐゴシック"/>
            </a:endParaRPr>
          </a:p>
          <a:p>
            <a:pPr eaLnBrk="1" hangingPunct="1">
              <a:lnSpc>
                <a:spcPct val="80000"/>
              </a:lnSpc>
            </a:pPr>
            <a:r>
              <a:rPr lang="en-US" sz="2400" b="1">
                <a:solidFill>
                  <a:srgbClr val="5E2F1D"/>
                </a:solidFill>
                <a:latin typeface="+mj-lt"/>
                <a:ea typeface="ＭＳ Ｐゴシック"/>
              </a:rPr>
              <a:t>EPS Industry Alliance</a:t>
            </a:r>
          </a:p>
          <a:p>
            <a:pPr eaLnBrk="1" hangingPunct="1"/>
            <a:r>
              <a:rPr lang="en-US">
                <a:solidFill>
                  <a:srgbClr val="5E2F1D"/>
                </a:solidFill>
                <a:latin typeface="+mj-lt"/>
                <a:ea typeface="ＭＳ Ｐゴシック"/>
              </a:rPr>
              <a:t>1298 Cronson Boulevard, Suite 201</a:t>
            </a:r>
          </a:p>
          <a:p>
            <a:pPr eaLnBrk="1" hangingPunct="1"/>
            <a:r>
              <a:rPr lang="en-US">
                <a:solidFill>
                  <a:srgbClr val="5E2F1D"/>
                </a:solidFill>
                <a:latin typeface="+mj-lt"/>
                <a:ea typeface="ＭＳ Ｐゴシック"/>
              </a:rPr>
              <a:t>Crofton, MD 21114 USA</a:t>
            </a:r>
          </a:p>
          <a:p>
            <a:pPr eaLnBrk="1" hangingPunct="1"/>
            <a:r>
              <a:rPr lang="en-US">
                <a:solidFill>
                  <a:srgbClr val="5E2F1D"/>
                </a:solidFill>
                <a:latin typeface="+mj-lt"/>
                <a:ea typeface="ＭＳ Ｐゴシック"/>
              </a:rPr>
              <a:t>Phone: 410-451-8340  Fax: 410-451-8343</a:t>
            </a:r>
          </a:p>
          <a:p>
            <a:pPr eaLnBrk="1" hangingPunct="1"/>
            <a:r>
              <a:rPr lang="en-US">
                <a:solidFill>
                  <a:srgbClr val="5E2F1D"/>
                </a:solidFill>
                <a:latin typeface="+mj-lt"/>
                <a:ea typeface="ＭＳ Ｐゴシック"/>
              </a:rPr>
              <a:t>betsy.bowers@epsindustry.org  •   www.epspindustry.orgy.or</a:t>
            </a:r>
            <a:r>
              <a:rPr lang="en-US">
                <a:solidFill>
                  <a:srgbClr val="5E2F1D"/>
                </a:solidFill>
                <a:latin typeface="Calibri" pitchFamily="34" charset="0"/>
                <a:ea typeface="ＭＳ Ｐゴシック"/>
              </a:rPr>
              <a:t>g </a:t>
            </a:r>
          </a:p>
        </p:txBody>
      </p:sp>
    </p:spTree>
    <p:extLst>
      <p:ext uri="{BB962C8B-B14F-4D97-AF65-F5344CB8AC3E}">
        <p14:creationId xmlns:p14="http://schemas.microsoft.com/office/powerpoint/2010/main" val="40401822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786B4A6-36DC-2641-C882-23136F824BA7}"/>
              </a:ext>
            </a:extLst>
          </p:cNvPr>
          <p:cNvPicPr>
            <a:picLocks noChangeAspect="1"/>
          </p:cNvPicPr>
          <p:nvPr/>
        </p:nvPicPr>
        <p:blipFill>
          <a:blip r:embed="rId2"/>
          <a:stretch>
            <a:fillRect/>
          </a:stretch>
        </p:blipFill>
        <p:spPr>
          <a:xfrm>
            <a:off x="3910394" y="2099957"/>
            <a:ext cx="4371211" cy="2658086"/>
          </a:xfrm>
          <a:prstGeom prst="rect">
            <a:avLst/>
          </a:prstGeom>
        </p:spPr>
      </p:pic>
      <p:sp>
        <p:nvSpPr>
          <p:cNvPr id="4" name="Rectangle: Rounded Corners 3">
            <a:extLst>
              <a:ext uri="{FF2B5EF4-FFF2-40B4-BE49-F238E27FC236}">
                <a16:creationId xmlns:a16="http://schemas.microsoft.com/office/drawing/2014/main" id="{6C82FEDE-A1FE-7B07-C80C-455875F04359}"/>
              </a:ext>
            </a:extLst>
          </p:cNvPr>
          <p:cNvSpPr/>
          <p:nvPr/>
        </p:nvSpPr>
        <p:spPr>
          <a:xfrm>
            <a:off x="5452533" y="4673599"/>
            <a:ext cx="2472269" cy="11119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3CC8A189-E756-2868-B86D-12074F70A131}"/>
              </a:ext>
            </a:extLst>
          </p:cNvPr>
          <p:cNvSpPr/>
          <p:nvPr/>
        </p:nvSpPr>
        <p:spPr>
          <a:xfrm>
            <a:off x="4199466" y="4504266"/>
            <a:ext cx="1422401" cy="1422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99922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erson holding a book and standing in front of a whiteboard&#10;&#10;Description automatically generated with low confidence">
            <a:extLst>
              <a:ext uri="{FF2B5EF4-FFF2-40B4-BE49-F238E27FC236}">
                <a16:creationId xmlns:a16="http://schemas.microsoft.com/office/drawing/2014/main" id="{934950FA-148D-4A8B-9946-52E3B7466814}"/>
              </a:ext>
            </a:extLst>
          </p:cNvPr>
          <p:cNvPicPr>
            <a:picLocks noChangeAspect="1"/>
          </p:cNvPicPr>
          <p:nvPr/>
        </p:nvPicPr>
        <p:blipFill rotWithShape="1">
          <a:blip r:embed="rId3">
            <a:extLst>
              <a:ext uri="{28A0092B-C50C-407E-A947-70E740481C1C}">
                <a14:useLocalDpi xmlns:a14="http://schemas.microsoft.com/office/drawing/2010/main" val="0"/>
              </a:ext>
            </a:extLst>
          </a:blip>
          <a:srcRect l="15765" t="9544" r="2484" b="7745"/>
          <a:stretch/>
        </p:blipFill>
        <p:spPr>
          <a:xfrm>
            <a:off x="1952625" y="0"/>
            <a:ext cx="10239375" cy="6893287"/>
          </a:xfrm>
          <a:prstGeom prst="rect">
            <a:avLst/>
          </a:prstGeom>
        </p:spPr>
      </p:pic>
      <p:sp>
        <p:nvSpPr>
          <p:cNvPr id="24" name="Title 23">
            <a:extLst>
              <a:ext uri="{FF2B5EF4-FFF2-40B4-BE49-F238E27FC236}">
                <a16:creationId xmlns:a16="http://schemas.microsoft.com/office/drawing/2014/main" id="{3BC3A2D7-5CFE-0944-821B-1E6E6760B61B}"/>
              </a:ext>
            </a:extLst>
          </p:cNvPr>
          <p:cNvSpPr>
            <a:spLocks noGrp="1"/>
          </p:cNvSpPr>
          <p:nvPr>
            <p:ph type="title"/>
          </p:nvPr>
        </p:nvSpPr>
        <p:spPr>
          <a:xfrm>
            <a:off x="2144727" y="334873"/>
            <a:ext cx="5445858" cy="2135798"/>
          </a:xfrm>
        </p:spPr>
        <p:txBody>
          <a:bodyPr>
            <a:normAutofit fontScale="90000"/>
          </a:bodyPr>
          <a:lstStyle/>
          <a:p>
            <a:r>
              <a:rPr lang="en-US">
                <a:solidFill>
                  <a:schemeClr val="bg1"/>
                </a:solidFill>
                <a:effectLst>
                  <a:outerShdw blurRad="38100" dist="38100" dir="2700000" algn="tl">
                    <a:srgbClr val="000000">
                      <a:alpha val="43137"/>
                    </a:srgbClr>
                  </a:outerShdw>
                </a:effectLst>
              </a:rPr>
              <a:t>EPS CONTRIBUTES TO CIRCULAR ECONOMY SOLUTIONS</a:t>
            </a:r>
          </a:p>
        </p:txBody>
      </p:sp>
      <p:sp>
        <p:nvSpPr>
          <p:cNvPr id="25" name="Text Placeholder 24">
            <a:extLst>
              <a:ext uri="{FF2B5EF4-FFF2-40B4-BE49-F238E27FC236}">
                <a16:creationId xmlns:a16="http://schemas.microsoft.com/office/drawing/2014/main" id="{F8C6BF16-D352-864F-9ABC-9C63470E63C1}"/>
              </a:ext>
            </a:extLst>
          </p:cNvPr>
          <p:cNvSpPr>
            <a:spLocks noGrp="1"/>
          </p:cNvSpPr>
          <p:nvPr>
            <p:ph type="body" idx="1"/>
          </p:nvPr>
        </p:nvSpPr>
        <p:spPr>
          <a:xfrm>
            <a:off x="338269" y="2973999"/>
            <a:ext cx="4518866" cy="2728712"/>
          </a:xfrm>
          <a:noFill/>
        </p:spPr>
        <p:txBody>
          <a:bodyPr>
            <a:noAutofit/>
          </a:bodyPr>
          <a:lstStyle/>
          <a:p>
            <a:pPr>
              <a:lnSpc>
                <a:spcPts val="2000"/>
              </a:lnSpc>
              <a:buNone/>
            </a:pPr>
            <a:r>
              <a:rPr lang="en-US" sz="2000" spc="0">
                <a:cs typeface="+mn-cs"/>
              </a:rPr>
              <a:t>Proven Recyclability</a:t>
            </a:r>
          </a:p>
          <a:p>
            <a:pPr>
              <a:lnSpc>
                <a:spcPts val="2000"/>
              </a:lnSpc>
              <a:spcBef>
                <a:spcPts val="0"/>
              </a:spcBef>
              <a:buNone/>
            </a:pPr>
            <a:r>
              <a:rPr lang="en-US" sz="1600" spc="0">
                <a:solidFill>
                  <a:srgbClr val="95A139"/>
                </a:solidFill>
                <a:cs typeface="+mn-cs"/>
              </a:rPr>
              <a:t>EPS Recycling Demonstrates Consistent Growth, From 33.6MLBS In 2008 To 46.4MLBS In 2018</a:t>
            </a:r>
          </a:p>
          <a:p>
            <a:pPr>
              <a:lnSpc>
                <a:spcPts val="2000"/>
              </a:lnSpc>
            </a:pPr>
            <a:r>
              <a:rPr lang="en-US" sz="2000" spc="0">
                <a:cs typeface="+mn-cs"/>
              </a:rPr>
              <a:t>Recycled-Content &amp; Biodegradability</a:t>
            </a:r>
          </a:p>
          <a:p>
            <a:pPr>
              <a:lnSpc>
                <a:spcPts val="2000"/>
              </a:lnSpc>
              <a:spcBef>
                <a:spcPts val="0"/>
              </a:spcBef>
            </a:pPr>
            <a:r>
              <a:rPr lang="en-US" sz="1600" spc="0">
                <a:solidFill>
                  <a:srgbClr val="95A139"/>
                </a:solidFill>
                <a:cs typeface="+mn-cs"/>
              </a:rPr>
              <a:t>EPS End-of-Life Options Range From Recycled-Content Resin to New Biodegradable Feedstocks</a:t>
            </a:r>
          </a:p>
          <a:p>
            <a:pPr>
              <a:lnSpc>
                <a:spcPts val="2000"/>
              </a:lnSpc>
              <a:buNone/>
            </a:pPr>
            <a:r>
              <a:rPr lang="en-US" sz="2000" spc="0">
                <a:cs typeface="+mn-cs"/>
              </a:rPr>
              <a:t>Clean Manufacturing</a:t>
            </a:r>
          </a:p>
          <a:p>
            <a:pPr>
              <a:lnSpc>
                <a:spcPts val="2000"/>
              </a:lnSpc>
              <a:spcBef>
                <a:spcPts val="0"/>
              </a:spcBef>
              <a:buNone/>
            </a:pPr>
            <a:r>
              <a:rPr lang="en-US" sz="1600" spc="0">
                <a:solidFill>
                  <a:srgbClr val="95A139"/>
                </a:solidFill>
                <a:cs typeface="+mn-cs"/>
              </a:rPr>
              <a:t>Air Emissions Abatement &amp; Water Recycling &amp; Other Lean Manufacturing Processes Are Widely Adopted</a:t>
            </a:r>
          </a:p>
          <a:p>
            <a:pPr>
              <a:lnSpc>
                <a:spcPts val="2000"/>
              </a:lnSpc>
              <a:spcBef>
                <a:spcPts val="0"/>
              </a:spcBef>
              <a:buNone/>
            </a:pPr>
            <a:endParaRPr lang="en-US" sz="1600" spc="0">
              <a:solidFill>
                <a:srgbClr val="95A139"/>
              </a:solidFill>
              <a:cs typeface="+mn-cs"/>
            </a:endParaRPr>
          </a:p>
        </p:txBody>
      </p:sp>
      <p:pic>
        <p:nvPicPr>
          <p:cNvPr id="5" name="Picture 4" descr="Graphical user interface, text, application&#10;&#10;Description automatically generated">
            <a:extLst>
              <a:ext uri="{FF2B5EF4-FFF2-40B4-BE49-F238E27FC236}">
                <a16:creationId xmlns:a16="http://schemas.microsoft.com/office/drawing/2014/main" id="{630FDC07-A9D0-4BA6-A08D-76F1FB03BBA5}"/>
              </a:ext>
            </a:extLst>
          </p:cNvPr>
          <p:cNvPicPr>
            <a:picLocks noChangeAspect="1"/>
          </p:cNvPicPr>
          <p:nvPr/>
        </p:nvPicPr>
        <p:blipFill rotWithShape="1">
          <a:blip r:embed="rId4">
            <a:extLst>
              <a:ext uri="{28A0092B-C50C-407E-A947-70E740481C1C}">
                <a14:useLocalDpi xmlns:a14="http://schemas.microsoft.com/office/drawing/2010/main" val="0"/>
              </a:ext>
            </a:extLst>
          </a:blip>
          <a:srcRect l="31063" r="1"/>
          <a:stretch/>
        </p:blipFill>
        <p:spPr>
          <a:xfrm>
            <a:off x="-1" y="2833737"/>
            <a:ext cx="5197593" cy="3009236"/>
          </a:xfrm>
          <a:prstGeom prst="rect">
            <a:avLst/>
          </a:prstGeom>
        </p:spPr>
      </p:pic>
    </p:spTree>
    <p:extLst>
      <p:ext uri="{BB962C8B-B14F-4D97-AF65-F5344CB8AC3E}">
        <p14:creationId xmlns:p14="http://schemas.microsoft.com/office/powerpoint/2010/main" val="8552163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descr="A picture containing text&#10;&#10;Description automatically generated">
            <a:extLst>
              <a:ext uri="{FF2B5EF4-FFF2-40B4-BE49-F238E27FC236}">
                <a16:creationId xmlns:a16="http://schemas.microsoft.com/office/drawing/2014/main" id="{3D66080F-7F90-4D87-AA96-4111A08391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388817">
            <a:off x="4044975" y="1828160"/>
            <a:ext cx="3855629" cy="4648664"/>
          </a:xfrm>
          <a:prstGeom prst="rect">
            <a:avLst/>
          </a:prstGeom>
        </p:spPr>
      </p:pic>
      <p:sp>
        <p:nvSpPr>
          <p:cNvPr id="5" name="object 5"/>
          <p:cNvSpPr txBox="1"/>
          <p:nvPr/>
        </p:nvSpPr>
        <p:spPr>
          <a:xfrm>
            <a:off x="421640" y="1892401"/>
            <a:ext cx="3386667" cy="813108"/>
          </a:xfrm>
          <a:prstGeom prst="rect">
            <a:avLst/>
          </a:prstGeom>
        </p:spPr>
        <p:txBody>
          <a:bodyPr vert="horz" wrap="square" lIns="0" tIns="17780" rIns="0" bIns="0" rtlCol="0">
            <a:spAutoFit/>
          </a:bodyPr>
          <a:lstStyle/>
          <a:p>
            <a:pPr marL="16933">
              <a:spcBef>
                <a:spcPts val="133"/>
              </a:spcBef>
            </a:pPr>
            <a:r>
              <a:rPr lang="en-US" sz="2667" spc="100">
                <a:latin typeface="Calibri"/>
                <a:cs typeface="Calibri"/>
              </a:rPr>
              <a:t>THERMAL INSULATION</a:t>
            </a:r>
            <a:endParaRPr sz="2667" spc="100">
              <a:latin typeface="Calibri"/>
              <a:cs typeface="Calibri"/>
            </a:endParaRPr>
          </a:p>
          <a:p>
            <a:pPr marR="12700" algn="r">
              <a:lnSpc>
                <a:spcPts val="1520"/>
              </a:lnSpc>
              <a:spcBef>
                <a:spcPts val="20"/>
              </a:spcBef>
            </a:pPr>
            <a:r>
              <a:rPr sz="1333" spc="-20">
                <a:solidFill>
                  <a:srgbClr val="7E7E7E"/>
                </a:solidFill>
                <a:latin typeface="Lucida Sans"/>
                <a:cs typeface="Lucida Sans"/>
              </a:rPr>
              <a:t>Ke</a:t>
            </a:r>
            <a:r>
              <a:rPr sz="1333" spc="-13">
                <a:solidFill>
                  <a:srgbClr val="7E7E7E"/>
                </a:solidFill>
                <a:latin typeface="Lucida Sans"/>
                <a:cs typeface="Lucida Sans"/>
              </a:rPr>
              <a:t>e</a:t>
            </a:r>
            <a:r>
              <a:rPr sz="1333" spc="-40">
                <a:solidFill>
                  <a:srgbClr val="7E7E7E"/>
                </a:solidFill>
                <a:latin typeface="Lucida Sans"/>
                <a:cs typeface="Lucida Sans"/>
              </a:rPr>
              <a:t>ps</a:t>
            </a:r>
            <a:r>
              <a:rPr sz="1333" spc="-87">
                <a:solidFill>
                  <a:srgbClr val="7E7E7E"/>
                </a:solidFill>
                <a:latin typeface="Lucida Sans"/>
                <a:cs typeface="Lucida Sans"/>
              </a:rPr>
              <a:t> </a:t>
            </a:r>
            <a:r>
              <a:rPr sz="1333" spc="-20">
                <a:solidFill>
                  <a:srgbClr val="7E7E7E"/>
                </a:solidFill>
                <a:latin typeface="Lucida Sans"/>
                <a:cs typeface="Lucida Sans"/>
              </a:rPr>
              <a:t>yo</a:t>
            </a:r>
            <a:r>
              <a:rPr sz="1333" spc="-27">
                <a:solidFill>
                  <a:srgbClr val="7E7E7E"/>
                </a:solidFill>
                <a:latin typeface="Lucida Sans"/>
                <a:cs typeface="Lucida Sans"/>
              </a:rPr>
              <a:t>u</a:t>
            </a:r>
            <a:r>
              <a:rPr sz="1333" spc="-7">
                <a:solidFill>
                  <a:srgbClr val="7E7E7E"/>
                </a:solidFill>
                <a:latin typeface="Lucida Sans"/>
                <a:cs typeface="Lucida Sans"/>
              </a:rPr>
              <a:t>r</a:t>
            </a:r>
            <a:r>
              <a:rPr sz="1333" spc="-73">
                <a:solidFill>
                  <a:srgbClr val="7E7E7E"/>
                </a:solidFill>
                <a:latin typeface="Lucida Sans"/>
                <a:cs typeface="Lucida Sans"/>
              </a:rPr>
              <a:t> </a:t>
            </a:r>
            <a:r>
              <a:rPr sz="1333" spc="-13">
                <a:solidFill>
                  <a:srgbClr val="7E7E7E"/>
                </a:solidFill>
                <a:latin typeface="Lucida Sans"/>
                <a:cs typeface="Lucida Sans"/>
              </a:rPr>
              <a:t>h</a:t>
            </a:r>
            <a:r>
              <a:rPr sz="1333" spc="-20">
                <a:solidFill>
                  <a:srgbClr val="7E7E7E"/>
                </a:solidFill>
                <a:latin typeface="Lucida Sans"/>
                <a:cs typeface="Lucida Sans"/>
              </a:rPr>
              <a:t>om</a:t>
            </a:r>
            <a:r>
              <a:rPr sz="1333">
                <a:solidFill>
                  <a:srgbClr val="7E7E7E"/>
                </a:solidFill>
                <a:latin typeface="Lucida Sans"/>
                <a:cs typeface="Lucida Sans"/>
              </a:rPr>
              <a:t>e</a:t>
            </a:r>
            <a:r>
              <a:rPr sz="1333" spc="-73">
                <a:solidFill>
                  <a:srgbClr val="7E7E7E"/>
                </a:solidFill>
                <a:latin typeface="Lucida Sans"/>
                <a:cs typeface="Lucida Sans"/>
              </a:rPr>
              <a:t> </a:t>
            </a:r>
            <a:r>
              <a:rPr sz="1333" spc="7">
                <a:solidFill>
                  <a:srgbClr val="7E7E7E"/>
                </a:solidFill>
                <a:latin typeface="Lucida Sans"/>
                <a:cs typeface="Lucida Sans"/>
              </a:rPr>
              <a:t>w</a:t>
            </a:r>
            <a:r>
              <a:rPr sz="1333" spc="-7">
                <a:solidFill>
                  <a:srgbClr val="7E7E7E"/>
                </a:solidFill>
                <a:latin typeface="Lucida Sans"/>
                <a:cs typeface="Lucida Sans"/>
              </a:rPr>
              <a:t>a</a:t>
            </a:r>
            <a:r>
              <a:rPr sz="1333" spc="-13">
                <a:solidFill>
                  <a:srgbClr val="7E7E7E"/>
                </a:solidFill>
                <a:latin typeface="Lucida Sans"/>
                <a:cs typeface="Lucida Sans"/>
              </a:rPr>
              <a:t>rm</a:t>
            </a:r>
            <a:r>
              <a:rPr sz="1333" spc="-100">
                <a:solidFill>
                  <a:srgbClr val="7E7E7E"/>
                </a:solidFill>
                <a:latin typeface="Lucida Sans"/>
                <a:cs typeface="Lucida Sans"/>
              </a:rPr>
              <a:t>,</a:t>
            </a:r>
            <a:r>
              <a:rPr sz="1333" spc="-67">
                <a:solidFill>
                  <a:srgbClr val="7E7E7E"/>
                </a:solidFill>
                <a:latin typeface="Lucida Sans"/>
                <a:cs typeface="Lucida Sans"/>
              </a:rPr>
              <a:t> </a:t>
            </a:r>
            <a:r>
              <a:rPr sz="1333" spc="-20">
                <a:solidFill>
                  <a:srgbClr val="7E7E7E"/>
                </a:solidFill>
                <a:latin typeface="Lucida Sans"/>
                <a:cs typeface="Lucida Sans"/>
              </a:rPr>
              <a:t>yo</a:t>
            </a:r>
            <a:r>
              <a:rPr sz="1333" spc="-27">
                <a:solidFill>
                  <a:srgbClr val="7E7E7E"/>
                </a:solidFill>
                <a:latin typeface="Lucida Sans"/>
                <a:cs typeface="Lucida Sans"/>
              </a:rPr>
              <a:t>u</a:t>
            </a:r>
            <a:r>
              <a:rPr sz="1333" spc="-7">
                <a:solidFill>
                  <a:srgbClr val="7E7E7E"/>
                </a:solidFill>
                <a:latin typeface="Lucida Sans"/>
                <a:cs typeface="Lucida Sans"/>
              </a:rPr>
              <a:t>r</a:t>
            </a:r>
            <a:r>
              <a:rPr sz="1333" spc="-73">
                <a:solidFill>
                  <a:srgbClr val="7E7E7E"/>
                </a:solidFill>
                <a:latin typeface="Lucida Sans"/>
                <a:cs typeface="Lucida Sans"/>
              </a:rPr>
              <a:t> </a:t>
            </a:r>
            <a:r>
              <a:rPr sz="1333" spc="-27">
                <a:solidFill>
                  <a:srgbClr val="7E7E7E"/>
                </a:solidFill>
                <a:latin typeface="Lucida Sans"/>
                <a:cs typeface="Lucida Sans"/>
              </a:rPr>
              <a:t>f</a:t>
            </a:r>
            <a:r>
              <a:rPr sz="1333" spc="-47">
                <a:solidFill>
                  <a:srgbClr val="7E7E7E"/>
                </a:solidFill>
                <a:latin typeface="Lucida Sans"/>
                <a:cs typeface="Lucida Sans"/>
              </a:rPr>
              <a:t>o</a:t>
            </a:r>
            <a:r>
              <a:rPr sz="1333" spc="-27">
                <a:solidFill>
                  <a:srgbClr val="7E7E7E"/>
                </a:solidFill>
                <a:latin typeface="Lucida Sans"/>
                <a:cs typeface="Lucida Sans"/>
              </a:rPr>
              <a:t>od</a:t>
            </a:r>
            <a:r>
              <a:rPr sz="1333" spc="-73">
                <a:solidFill>
                  <a:srgbClr val="7E7E7E"/>
                </a:solidFill>
                <a:latin typeface="Lucida Sans"/>
                <a:cs typeface="Lucida Sans"/>
              </a:rPr>
              <a:t> </a:t>
            </a:r>
            <a:r>
              <a:rPr sz="1333" spc="-20">
                <a:solidFill>
                  <a:srgbClr val="7E7E7E"/>
                </a:solidFill>
                <a:latin typeface="Lucida Sans"/>
                <a:cs typeface="Lucida Sans"/>
              </a:rPr>
              <a:t>fres</a:t>
            </a:r>
            <a:r>
              <a:rPr sz="1333" spc="-53">
                <a:solidFill>
                  <a:srgbClr val="7E7E7E"/>
                </a:solidFill>
                <a:latin typeface="Lucida Sans"/>
                <a:cs typeface="Lucida Sans"/>
              </a:rPr>
              <a:t>h,</a:t>
            </a:r>
            <a:endParaRPr sz="1333">
              <a:latin typeface="Lucida Sans"/>
              <a:cs typeface="Lucida Sans"/>
            </a:endParaRPr>
          </a:p>
          <a:p>
            <a:pPr marR="14393" algn="r">
              <a:lnSpc>
                <a:spcPts val="1520"/>
              </a:lnSpc>
            </a:pPr>
            <a:r>
              <a:rPr sz="1333" spc="-20">
                <a:solidFill>
                  <a:srgbClr val="7E7E7E"/>
                </a:solidFill>
                <a:latin typeface="Lucida Sans"/>
                <a:cs typeface="Lucida Sans"/>
              </a:rPr>
              <a:t>an</a:t>
            </a:r>
            <a:r>
              <a:rPr sz="1333" spc="-13">
                <a:solidFill>
                  <a:srgbClr val="7E7E7E"/>
                </a:solidFill>
                <a:latin typeface="Lucida Sans"/>
                <a:cs typeface="Lucida Sans"/>
              </a:rPr>
              <a:t>d</a:t>
            </a:r>
            <a:r>
              <a:rPr sz="1333" spc="-73">
                <a:solidFill>
                  <a:srgbClr val="7E7E7E"/>
                </a:solidFill>
                <a:latin typeface="Lucida Sans"/>
                <a:cs typeface="Lucida Sans"/>
              </a:rPr>
              <a:t> </a:t>
            </a:r>
            <a:r>
              <a:rPr sz="1333" spc="-20">
                <a:solidFill>
                  <a:srgbClr val="7E7E7E"/>
                </a:solidFill>
                <a:latin typeface="Lucida Sans"/>
                <a:cs typeface="Lucida Sans"/>
              </a:rPr>
              <a:t>your</a:t>
            </a:r>
            <a:r>
              <a:rPr sz="1333" spc="-73">
                <a:solidFill>
                  <a:srgbClr val="7E7E7E"/>
                </a:solidFill>
                <a:latin typeface="Lucida Sans"/>
                <a:cs typeface="Lucida Sans"/>
              </a:rPr>
              <a:t> </a:t>
            </a:r>
            <a:r>
              <a:rPr sz="1333" spc="-20">
                <a:solidFill>
                  <a:srgbClr val="7E7E7E"/>
                </a:solidFill>
                <a:latin typeface="Lucida Sans"/>
                <a:cs typeface="Lucida Sans"/>
              </a:rPr>
              <a:t>me</a:t>
            </a:r>
            <a:r>
              <a:rPr sz="1333" spc="-13">
                <a:solidFill>
                  <a:srgbClr val="7E7E7E"/>
                </a:solidFill>
                <a:latin typeface="Lucida Sans"/>
                <a:cs typeface="Lucida Sans"/>
              </a:rPr>
              <a:t>d</a:t>
            </a:r>
            <a:r>
              <a:rPr sz="1333" spc="-40">
                <a:solidFill>
                  <a:srgbClr val="7E7E7E"/>
                </a:solidFill>
                <a:latin typeface="Lucida Sans"/>
                <a:cs typeface="Lucida Sans"/>
              </a:rPr>
              <a:t>i</a:t>
            </a:r>
            <a:r>
              <a:rPr sz="1333" spc="-60">
                <a:solidFill>
                  <a:srgbClr val="7E7E7E"/>
                </a:solidFill>
                <a:latin typeface="Lucida Sans"/>
                <a:cs typeface="Lucida Sans"/>
              </a:rPr>
              <a:t>c</a:t>
            </a:r>
            <a:r>
              <a:rPr sz="1333" spc="-20">
                <a:solidFill>
                  <a:srgbClr val="7E7E7E"/>
                </a:solidFill>
                <a:latin typeface="Lucida Sans"/>
                <a:cs typeface="Lucida Sans"/>
              </a:rPr>
              <a:t>ine</a:t>
            </a:r>
            <a:r>
              <a:rPr sz="1333" spc="-80">
                <a:solidFill>
                  <a:srgbClr val="7E7E7E"/>
                </a:solidFill>
                <a:latin typeface="Lucida Sans"/>
                <a:cs typeface="Lucida Sans"/>
              </a:rPr>
              <a:t> </a:t>
            </a:r>
            <a:r>
              <a:rPr sz="1333" spc="-20">
                <a:solidFill>
                  <a:srgbClr val="7E7E7E"/>
                </a:solidFill>
                <a:latin typeface="Lucida Sans"/>
                <a:cs typeface="Lucida Sans"/>
              </a:rPr>
              <a:t>pr</a:t>
            </a:r>
            <a:r>
              <a:rPr sz="1333" spc="-13">
                <a:solidFill>
                  <a:srgbClr val="7E7E7E"/>
                </a:solidFill>
                <a:latin typeface="Lucida Sans"/>
                <a:cs typeface="Lucida Sans"/>
              </a:rPr>
              <a:t>ope</a:t>
            </a:r>
            <a:r>
              <a:rPr sz="1333" spc="-33">
                <a:solidFill>
                  <a:srgbClr val="7E7E7E"/>
                </a:solidFill>
                <a:latin typeface="Lucida Sans"/>
                <a:cs typeface="Lucida Sans"/>
              </a:rPr>
              <a:t>rl</a:t>
            </a:r>
            <a:r>
              <a:rPr sz="1333" spc="-40">
                <a:solidFill>
                  <a:srgbClr val="7E7E7E"/>
                </a:solidFill>
                <a:latin typeface="Lucida Sans"/>
                <a:cs typeface="Lucida Sans"/>
              </a:rPr>
              <a:t>y</a:t>
            </a:r>
            <a:r>
              <a:rPr sz="1333" spc="-73">
                <a:solidFill>
                  <a:srgbClr val="7E7E7E"/>
                </a:solidFill>
                <a:latin typeface="Lucida Sans"/>
                <a:cs typeface="Lucida Sans"/>
              </a:rPr>
              <a:t> </a:t>
            </a:r>
            <a:r>
              <a:rPr sz="1333" spc="-47">
                <a:solidFill>
                  <a:srgbClr val="7E7E7E"/>
                </a:solidFill>
                <a:latin typeface="Lucida Sans"/>
                <a:cs typeface="Lucida Sans"/>
              </a:rPr>
              <a:t>s</a:t>
            </a:r>
            <a:r>
              <a:rPr sz="1333" spc="-40">
                <a:solidFill>
                  <a:srgbClr val="7E7E7E"/>
                </a:solidFill>
                <a:latin typeface="Lucida Sans"/>
                <a:cs typeface="Lucida Sans"/>
              </a:rPr>
              <a:t>t</a:t>
            </a:r>
            <a:r>
              <a:rPr sz="1333" spc="-7">
                <a:solidFill>
                  <a:srgbClr val="7E7E7E"/>
                </a:solidFill>
                <a:latin typeface="Lucida Sans"/>
                <a:cs typeface="Lucida Sans"/>
              </a:rPr>
              <a:t>ore</a:t>
            </a:r>
            <a:r>
              <a:rPr sz="1333" spc="-27">
                <a:solidFill>
                  <a:srgbClr val="7E7E7E"/>
                </a:solidFill>
                <a:latin typeface="Lucida Sans"/>
                <a:cs typeface="Lucida Sans"/>
              </a:rPr>
              <a:t>d</a:t>
            </a:r>
            <a:endParaRPr sz="1333">
              <a:latin typeface="Lucida Sans"/>
              <a:cs typeface="Lucida Sans"/>
            </a:endParaRPr>
          </a:p>
        </p:txBody>
      </p:sp>
      <p:sp>
        <p:nvSpPr>
          <p:cNvPr id="6" name="object 6"/>
          <p:cNvSpPr/>
          <p:nvPr/>
        </p:nvSpPr>
        <p:spPr>
          <a:xfrm rot="10492155">
            <a:off x="3327634" y="3371896"/>
            <a:ext cx="483447" cy="490220"/>
          </a:xfrm>
          <a:custGeom>
            <a:avLst/>
            <a:gdLst/>
            <a:ahLst/>
            <a:cxnLst/>
            <a:rect l="l" t="t" r="r" b="b"/>
            <a:pathLst>
              <a:path w="362585" h="367664">
                <a:moveTo>
                  <a:pt x="361711" y="351281"/>
                </a:moveTo>
                <a:lnTo>
                  <a:pt x="348996" y="351281"/>
                </a:lnTo>
                <a:lnTo>
                  <a:pt x="349503" y="367664"/>
                </a:lnTo>
                <a:lnTo>
                  <a:pt x="362203" y="367411"/>
                </a:lnTo>
                <a:lnTo>
                  <a:pt x="361711" y="351281"/>
                </a:lnTo>
                <a:close/>
              </a:path>
              <a:path w="362585" h="367664">
                <a:moveTo>
                  <a:pt x="360396" y="335533"/>
                </a:moveTo>
                <a:lnTo>
                  <a:pt x="347725" y="335533"/>
                </a:lnTo>
                <a:lnTo>
                  <a:pt x="348996" y="351663"/>
                </a:lnTo>
                <a:lnTo>
                  <a:pt x="348996" y="351281"/>
                </a:lnTo>
                <a:lnTo>
                  <a:pt x="361711" y="351281"/>
                </a:lnTo>
                <a:lnTo>
                  <a:pt x="361696" y="350774"/>
                </a:lnTo>
                <a:lnTo>
                  <a:pt x="360396" y="335533"/>
                </a:lnTo>
                <a:close/>
              </a:path>
              <a:path w="362585" h="367664">
                <a:moveTo>
                  <a:pt x="347089" y="274954"/>
                </a:moveTo>
                <a:lnTo>
                  <a:pt x="333755" y="274954"/>
                </a:lnTo>
                <a:lnTo>
                  <a:pt x="333882" y="275336"/>
                </a:lnTo>
                <a:lnTo>
                  <a:pt x="338581" y="290067"/>
                </a:lnTo>
                <a:lnTo>
                  <a:pt x="342518" y="305180"/>
                </a:lnTo>
                <a:lnTo>
                  <a:pt x="345566" y="320421"/>
                </a:lnTo>
                <a:lnTo>
                  <a:pt x="347725" y="335914"/>
                </a:lnTo>
                <a:lnTo>
                  <a:pt x="347725" y="335533"/>
                </a:lnTo>
                <a:lnTo>
                  <a:pt x="360396" y="335533"/>
                </a:lnTo>
                <a:lnTo>
                  <a:pt x="360299" y="334390"/>
                </a:lnTo>
                <a:lnTo>
                  <a:pt x="358013" y="318135"/>
                </a:lnTo>
                <a:lnTo>
                  <a:pt x="354838" y="302133"/>
                </a:lnTo>
                <a:lnTo>
                  <a:pt x="350774" y="286385"/>
                </a:lnTo>
                <a:lnTo>
                  <a:pt x="347089" y="274954"/>
                </a:lnTo>
                <a:close/>
              </a:path>
              <a:path w="362585" h="367664">
                <a:moveTo>
                  <a:pt x="345439" y="320039"/>
                </a:moveTo>
                <a:lnTo>
                  <a:pt x="345494" y="320421"/>
                </a:lnTo>
                <a:lnTo>
                  <a:pt x="345439" y="320039"/>
                </a:lnTo>
                <a:close/>
              </a:path>
              <a:path w="362585" h="367664">
                <a:moveTo>
                  <a:pt x="342391" y="304800"/>
                </a:moveTo>
                <a:lnTo>
                  <a:pt x="342469" y="305180"/>
                </a:lnTo>
                <a:lnTo>
                  <a:pt x="342391" y="304800"/>
                </a:lnTo>
                <a:close/>
              </a:path>
              <a:path w="362585" h="367664">
                <a:moveTo>
                  <a:pt x="338454" y="289687"/>
                </a:moveTo>
                <a:lnTo>
                  <a:pt x="338554" y="290067"/>
                </a:lnTo>
                <a:lnTo>
                  <a:pt x="338454" y="289687"/>
                </a:lnTo>
                <a:close/>
              </a:path>
              <a:path w="362585" h="367664">
                <a:moveTo>
                  <a:pt x="333849" y="275247"/>
                </a:moveTo>
                <a:close/>
              </a:path>
              <a:path w="362585" h="367664">
                <a:moveTo>
                  <a:pt x="305557" y="193548"/>
                </a:moveTo>
                <a:lnTo>
                  <a:pt x="289940" y="193548"/>
                </a:lnTo>
                <a:lnTo>
                  <a:pt x="299212" y="206501"/>
                </a:lnTo>
                <a:lnTo>
                  <a:pt x="307594" y="219583"/>
                </a:lnTo>
                <a:lnTo>
                  <a:pt x="315340" y="232917"/>
                </a:lnTo>
                <a:lnTo>
                  <a:pt x="322325" y="246761"/>
                </a:lnTo>
                <a:lnTo>
                  <a:pt x="322184" y="246761"/>
                </a:lnTo>
                <a:lnTo>
                  <a:pt x="328421" y="260858"/>
                </a:lnTo>
                <a:lnTo>
                  <a:pt x="333849" y="275247"/>
                </a:lnTo>
                <a:lnTo>
                  <a:pt x="333755" y="274954"/>
                </a:lnTo>
                <a:lnTo>
                  <a:pt x="347089" y="274954"/>
                </a:lnTo>
                <a:lnTo>
                  <a:pt x="345821" y="271017"/>
                </a:lnTo>
                <a:lnTo>
                  <a:pt x="340105" y="255904"/>
                </a:lnTo>
                <a:lnTo>
                  <a:pt x="336085" y="246761"/>
                </a:lnTo>
                <a:lnTo>
                  <a:pt x="322325" y="246761"/>
                </a:lnTo>
                <a:lnTo>
                  <a:pt x="322071" y="246506"/>
                </a:lnTo>
                <a:lnTo>
                  <a:pt x="335974" y="246506"/>
                </a:lnTo>
                <a:lnTo>
                  <a:pt x="333628" y="241173"/>
                </a:lnTo>
                <a:lnTo>
                  <a:pt x="326389" y="226822"/>
                </a:lnTo>
                <a:lnTo>
                  <a:pt x="318262" y="212725"/>
                </a:lnTo>
                <a:lnTo>
                  <a:pt x="309625" y="199136"/>
                </a:lnTo>
                <a:lnTo>
                  <a:pt x="305557" y="193548"/>
                </a:lnTo>
                <a:close/>
              </a:path>
              <a:path w="362585" h="367664">
                <a:moveTo>
                  <a:pt x="328294" y="260603"/>
                </a:moveTo>
                <a:lnTo>
                  <a:pt x="328391" y="260858"/>
                </a:lnTo>
                <a:lnTo>
                  <a:pt x="328294" y="260603"/>
                </a:lnTo>
                <a:close/>
              </a:path>
              <a:path w="362585" h="367664">
                <a:moveTo>
                  <a:pt x="315087" y="232663"/>
                </a:moveTo>
                <a:lnTo>
                  <a:pt x="315217" y="232917"/>
                </a:lnTo>
                <a:lnTo>
                  <a:pt x="315087" y="232663"/>
                </a:lnTo>
                <a:close/>
              </a:path>
              <a:path w="362585" h="367664">
                <a:moveTo>
                  <a:pt x="307339" y="219201"/>
                </a:moveTo>
                <a:lnTo>
                  <a:pt x="307562" y="219583"/>
                </a:lnTo>
                <a:lnTo>
                  <a:pt x="307339" y="219201"/>
                </a:lnTo>
                <a:close/>
              </a:path>
              <a:path w="362585" h="367664">
                <a:moveTo>
                  <a:pt x="298957" y="206248"/>
                </a:moveTo>
                <a:lnTo>
                  <a:pt x="299122" y="206501"/>
                </a:lnTo>
                <a:lnTo>
                  <a:pt x="298957" y="206248"/>
                </a:lnTo>
                <a:close/>
              </a:path>
              <a:path w="362585" h="367664">
                <a:moveTo>
                  <a:pt x="276599" y="158368"/>
                </a:moveTo>
                <a:lnTo>
                  <a:pt x="258952" y="158368"/>
                </a:lnTo>
                <a:lnTo>
                  <a:pt x="259079" y="158496"/>
                </a:lnTo>
                <a:lnTo>
                  <a:pt x="270001" y="169799"/>
                </a:lnTo>
                <a:lnTo>
                  <a:pt x="280415" y="181610"/>
                </a:lnTo>
                <a:lnTo>
                  <a:pt x="290068" y="193801"/>
                </a:lnTo>
                <a:lnTo>
                  <a:pt x="289940" y="193548"/>
                </a:lnTo>
                <a:lnTo>
                  <a:pt x="305557" y="193548"/>
                </a:lnTo>
                <a:lnTo>
                  <a:pt x="300100" y="186054"/>
                </a:lnTo>
                <a:lnTo>
                  <a:pt x="290068" y="173354"/>
                </a:lnTo>
                <a:lnTo>
                  <a:pt x="279272" y="161162"/>
                </a:lnTo>
                <a:lnTo>
                  <a:pt x="276599" y="158368"/>
                </a:lnTo>
                <a:close/>
              </a:path>
              <a:path w="362585" h="367664">
                <a:moveTo>
                  <a:pt x="280162" y="181355"/>
                </a:moveTo>
                <a:lnTo>
                  <a:pt x="280364" y="181610"/>
                </a:lnTo>
                <a:lnTo>
                  <a:pt x="280162" y="181355"/>
                </a:lnTo>
                <a:close/>
              </a:path>
              <a:path w="362585" h="367664">
                <a:moveTo>
                  <a:pt x="269875" y="169672"/>
                </a:moveTo>
                <a:close/>
              </a:path>
              <a:path w="362585" h="367664">
                <a:moveTo>
                  <a:pt x="259035" y="158454"/>
                </a:moveTo>
                <a:close/>
              </a:path>
              <a:path w="362585" h="367664">
                <a:moveTo>
                  <a:pt x="265936" y="147447"/>
                </a:moveTo>
                <a:lnTo>
                  <a:pt x="247269" y="147447"/>
                </a:lnTo>
                <a:lnTo>
                  <a:pt x="259035" y="158454"/>
                </a:lnTo>
                <a:lnTo>
                  <a:pt x="276599" y="158368"/>
                </a:lnTo>
                <a:lnTo>
                  <a:pt x="267969" y="149351"/>
                </a:lnTo>
                <a:lnTo>
                  <a:pt x="265936" y="147447"/>
                </a:lnTo>
                <a:close/>
              </a:path>
              <a:path w="362585" h="367664">
                <a:moveTo>
                  <a:pt x="254857" y="137160"/>
                </a:moveTo>
                <a:lnTo>
                  <a:pt x="235203" y="137160"/>
                </a:lnTo>
                <a:lnTo>
                  <a:pt x="247522" y="147700"/>
                </a:lnTo>
                <a:lnTo>
                  <a:pt x="247269" y="147447"/>
                </a:lnTo>
                <a:lnTo>
                  <a:pt x="265936" y="147447"/>
                </a:lnTo>
                <a:lnTo>
                  <a:pt x="255904" y="138049"/>
                </a:lnTo>
                <a:lnTo>
                  <a:pt x="254857" y="137160"/>
                </a:lnTo>
                <a:close/>
              </a:path>
              <a:path w="362585" h="367664">
                <a:moveTo>
                  <a:pt x="231279" y="118110"/>
                </a:moveTo>
                <a:lnTo>
                  <a:pt x="209295" y="118110"/>
                </a:lnTo>
                <a:lnTo>
                  <a:pt x="222757" y="127508"/>
                </a:lnTo>
                <a:lnTo>
                  <a:pt x="235331" y="137413"/>
                </a:lnTo>
                <a:lnTo>
                  <a:pt x="235203" y="137160"/>
                </a:lnTo>
                <a:lnTo>
                  <a:pt x="254857" y="137160"/>
                </a:lnTo>
                <a:lnTo>
                  <a:pt x="243331" y="127380"/>
                </a:lnTo>
                <a:lnTo>
                  <a:pt x="231279" y="118110"/>
                </a:lnTo>
                <a:close/>
              </a:path>
              <a:path w="362585" h="367664">
                <a:moveTo>
                  <a:pt x="222503" y="127380"/>
                </a:moveTo>
                <a:lnTo>
                  <a:pt x="222666" y="127508"/>
                </a:lnTo>
                <a:lnTo>
                  <a:pt x="222503" y="127380"/>
                </a:lnTo>
                <a:close/>
              </a:path>
              <a:path w="362585" h="367664">
                <a:moveTo>
                  <a:pt x="193955" y="93852"/>
                </a:moveTo>
                <a:lnTo>
                  <a:pt x="166750" y="93852"/>
                </a:lnTo>
                <a:lnTo>
                  <a:pt x="167004" y="93979"/>
                </a:lnTo>
                <a:lnTo>
                  <a:pt x="181737" y="101473"/>
                </a:lnTo>
                <a:lnTo>
                  <a:pt x="195833" y="109600"/>
                </a:lnTo>
                <a:lnTo>
                  <a:pt x="209550" y="118363"/>
                </a:lnTo>
                <a:lnTo>
                  <a:pt x="209295" y="118110"/>
                </a:lnTo>
                <a:lnTo>
                  <a:pt x="231279" y="118110"/>
                </a:lnTo>
                <a:lnTo>
                  <a:pt x="230124" y="117221"/>
                </a:lnTo>
                <a:lnTo>
                  <a:pt x="216534" y="107696"/>
                </a:lnTo>
                <a:lnTo>
                  <a:pt x="202310" y="98678"/>
                </a:lnTo>
                <a:lnTo>
                  <a:pt x="193955" y="93852"/>
                </a:lnTo>
                <a:close/>
              </a:path>
              <a:path w="362585" h="367664">
                <a:moveTo>
                  <a:pt x="195579" y="109474"/>
                </a:moveTo>
                <a:lnTo>
                  <a:pt x="195779" y="109600"/>
                </a:lnTo>
                <a:lnTo>
                  <a:pt x="195579" y="109474"/>
                </a:lnTo>
                <a:close/>
              </a:path>
              <a:path w="362585" h="367664">
                <a:moveTo>
                  <a:pt x="89662" y="0"/>
                </a:moveTo>
                <a:lnTo>
                  <a:pt x="86613" y="1650"/>
                </a:lnTo>
                <a:lnTo>
                  <a:pt x="0" y="49784"/>
                </a:lnTo>
                <a:lnTo>
                  <a:pt x="84454" y="101473"/>
                </a:lnTo>
                <a:lnTo>
                  <a:pt x="87502" y="103377"/>
                </a:lnTo>
                <a:lnTo>
                  <a:pt x="91439" y="102362"/>
                </a:lnTo>
                <a:lnTo>
                  <a:pt x="93218" y="99440"/>
                </a:lnTo>
                <a:lnTo>
                  <a:pt x="95122" y="96392"/>
                </a:lnTo>
                <a:lnTo>
                  <a:pt x="94106" y="92455"/>
                </a:lnTo>
                <a:lnTo>
                  <a:pt x="37607" y="57877"/>
                </a:lnTo>
                <a:lnTo>
                  <a:pt x="36798" y="57785"/>
                </a:lnTo>
                <a:lnTo>
                  <a:pt x="35940" y="57785"/>
                </a:lnTo>
                <a:lnTo>
                  <a:pt x="17906" y="56514"/>
                </a:lnTo>
                <a:lnTo>
                  <a:pt x="18160" y="56514"/>
                </a:lnTo>
                <a:lnTo>
                  <a:pt x="12445" y="56387"/>
                </a:lnTo>
                <a:lnTo>
                  <a:pt x="12700" y="43687"/>
                </a:lnTo>
                <a:lnTo>
                  <a:pt x="37059" y="43687"/>
                </a:lnTo>
                <a:lnTo>
                  <a:pt x="92709" y="12700"/>
                </a:lnTo>
                <a:lnTo>
                  <a:pt x="95884" y="11049"/>
                </a:lnTo>
                <a:lnTo>
                  <a:pt x="96900" y="7112"/>
                </a:lnTo>
                <a:lnTo>
                  <a:pt x="95250" y="4063"/>
                </a:lnTo>
                <a:lnTo>
                  <a:pt x="93471" y="1015"/>
                </a:lnTo>
                <a:lnTo>
                  <a:pt x="89662" y="0"/>
                </a:lnTo>
                <a:close/>
              </a:path>
              <a:path w="362585" h="367664">
                <a:moveTo>
                  <a:pt x="181482" y="101346"/>
                </a:moveTo>
                <a:lnTo>
                  <a:pt x="181703" y="101473"/>
                </a:lnTo>
                <a:lnTo>
                  <a:pt x="181482" y="101346"/>
                </a:lnTo>
                <a:close/>
              </a:path>
              <a:path w="362585" h="367664">
                <a:moveTo>
                  <a:pt x="166957" y="93958"/>
                </a:moveTo>
                <a:close/>
              </a:path>
              <a:path w="362585" h="367664">
                <a:moveTo>
                  <a:pt x="181137" y="86867"/>
                </a:moveTo>
                <a:lnTo>
                  <a:pt x="151637" y="86867"/>
                </a:lnTo>
                <a:lnTo>
                  <a:pt x="166957" y="93958"/>
                </a:lnTo>
                <a:lnTo>
                  <a:pt x="166750" y="93852"/>
                </a:lnTo>
                <a:lnTo>
                  <a:pt x="193955" y="93852"/>
                </a:lnTo>
                <a:lnTo>
                  <a:pt x="187578" y="90169"/>
                </a:lnTo>
                <a:lnTo>
                  <a:pt x="181137" y="86867"/>
                </a:lnTo>
                <a:close/>
              </a:path>
              <a:path w="362585" h="367664">
                <a:moveTo>
                  <a:pt x="143980" y="70103"/>
                </a:moveTo>
                <a:lnTo>
                  <a:pt x="104012" y="70103"/>
                </a:lnTo>
                <a:lnTo>
                  <a:pt x="120522" y="75056"/>
                </a:lnTo>
                <a:lnTo>
                  <a:pt x="120268" y="75056"/>
                </a:lnTo>
                <a:lnTo>
                  <a:pt x="136525" y="80772"/>
                </a:lnTo>
                <a:lnTo>
                  <a:pt x="151891" y="86994"/>
                </a:lnTo>
                <a:lnTo>
                  <a:pt x="151637" y="86867"/>
                </a:lnTo>
                <a:lnTo>
                  <a:pt x="181137" y="86867"/>
                </a:lnTo>
                <a:lnTo>
                  <a:pt x="172465" y="82423"/>
                </a:lnTo>
                <a:lnTo>
                  <a:pt x="156844" y="75311"/>
                </a:lnTo>
                <a:lnTo>
                  <a:pt x="143980" y="70103"/>
                </a:lnTo>
                <a:close/>
              </a:path>
              <a:path w="362585" h="367664">
                <a:moveTo>
                  <a:pt x="136144" y="80644"/>
                </a:moveTo>
                <a:lnTo>
                  <a:pt x="136458" y="80772"/>
                </a:lnTo>
                <a:lnTo>
                  <a:pt x="136144" y="80644"/>
                </a:lnTo>
                <a:close/>
              </a:path>
              <a:path w="362585" h="367664">
                <a:moveTo>
                  <a:pt x="132587" y="65912"/>
                </a:moveTo>
                <a:lnTo>
                  <a:pt x="87375" y="65912"/>
                </a:lnTo>
                <a:lnTo>
                  <a:pt x="104266" y="70230"/>
                </a:lnTo>
                <a:lnTo>
                  <a:pt x="104012" y="70103"/>
                </a:lnTo>
                <a:lnTo>
                  <a:pt x="143980" y="70103"/>
                </a:lnTo>
                <a:lnTo>
                  <a:pt x="140843" y="68834"/>
                </a:lnTo>
                <a:lnTo>
                  <a:pt x="132587" y="65912"/>
                </a:lnTo>
                <a:close/>
              </a:path>
              <a:path w="362585" h="367664">
                <a:moveTo>
                  <a:pt x="34816" y="44937"/>
                </a:moveTo>
                <a:lnTo>
                  <a:pt x="25206" y="50288"/>
                </a:lnTo>
                <a:lnTo>
                  <a:pt x="37607" y="57877"/>
                </a:lnTo>
                <a:lnTo>
                  <a:pt x="53466" y="59689"/>
                </a:lnTo>
                <a:lnTo>
                  <a:pt x="53212" y="59689"/>
                </a:lnTo>
                <a:lnTo>
                  <a:pt x="70738" y="62484"/>
                </a:lnTo>
                <a:lnTo>
                  <a:pt x="70484" y="62484"/>
                </a:lnTo>
                <a:lnTo>
                  <a:pt x="87629" y="66039"/>
                </a:lnTo>
                <a:lnTo>
                  <a:pt x="87375" y="65912"/>
                </a:lnTo>
                <a:lnTo>
                  <a:pt x="132587" y="65912"/>
                </a:lnTo>
                <a:lnTo>
                  <a:pt x="124332" y="62991"/>
                </a:lnTo>
                <a:lnTo>
                  <a:pt x="72897" y="50037"/>
                </a:lnTo>
                <a:lnTo>
                  <a:pt x="36956" y="45085"/>
                </a:lnTo>
                <a:lnTo>
                  <a:pt x="34816" y="44937"/>
                </a:lnTo>
                <a:close/>
              </a:path>
              <a:path w="362585" h="367664">
                <a:moveTo>
                  <a:pt x="37248" y="57658"/>
                </a:moveTo>
                <a:lnTo>
                  <a:pt x="35687" y="57658"/>
                </a:lnTo>
                <a:lnTo>
                  <a:pt x="37607" y="57877"/>
                </a:lnTo>
                <a:lnTo>
                  <a:pt x="37248" y="57658"/>
                </a:lnTo>
                <a:close/>
              </a:path>
              <a:path w="362585" h="367664">
                <a:moveTo>
                  <a:pt x="12700" y="43687"/>
                </a:moveTo>
                <a:lnTo>
                  <a:pt x="12445" y="56387"/>
                </a:lnTo>
                <a:lnTo>
                  <a:pt x="18160" y="56514"/>
                </a:lnTo>
                <a:lnTo>
                  <a:pt x="17906" y="56514"/>
                </a:lnTo>
                <a:lnTo>
                  <a:pt x="35940" y="57785"/>
                </a:lnTo>
                <a:lnTo>
                  <a:pt x="35687" y="57658"/>
                </a:lnTo>
                <a:lnTo>
                  <a:pt x="37248" y="57658"/>
                </a:lnTo>
                <a:lnTo>
                  <a:pt x="33928" y="55625"/>
                </a:lnTo>
                <a:lnTo>
                  <a:pt x="15620" y="55625"/>
                </a:lnTo>
                <a:lnTo>
                  <a:pt x="15875" y="44576"/>
                </a:lnTo>
                <a:lnTo>
                  <a:pt x="29591" y="44576"/>
                </a:lnTo>
                <a:lnTo>
                  <a:pt x="18541" y="43814"/>
                </a:lnTo>
                <a:lnTo>
                  <a:pt x="12700" y="43687"/>
                </a:lnTo>
                <a:close/>
              </a:path>
              <a:path w="362585" h="367664">
                <a:moveTo>
                  <a:pt x="35687" y="57658"/>
                </a:moveTo>
                <a:lnTo>
                  <a:pt x="35940" y="57785"/>
                </a:lnTo>
                <a:lnTo>
                  <a:pt x="36798" y="57785"/>
                </a:lnTo>
                <a:lnTo>
                  <a:pt x="35687" y="57658"/>
                </a:lnTo>
                <a:close/>
              </a:path>
              <a:path w="362585" h="367664">
                <a:moveTo>
                  <a:pt x="15875" y="44576"/>
                </a:moveTo>
                <a:lnTo>
                  <a:pt x="15620" y="55625"/>
                </a:lnTo>
                <a:lnTo>
                  <a:pt x="25206" y="50288"/>
                </a:lnTo>
                <a:lnTo>
                  <a:pt x="15875" y="44576"/>
                </a:lnTo>
                <a:close/>
              </a:path>
              <a:path w="362585" h="367664">
                <a:moveTo>
                  <a:pt x="25206" y="50288"/>
                </a:moveTo>
                <a:lnTo>
                  <a:pt x="15620" y="55625"/>
                </a:lnTo>
                <a:lnTo>
                  <a:pt x="33928" y="55625"/>
                </a:lnTo>
                <a:lnTo>
                  <a:pt x="25206" y="50288"/>
                </a:lnTo>
                <a:close/>
              </a:path>
              <a:path w="362585" h="367664">
                <a:moveTo>
                  <a:pt x="29591" y="44576"/>
                </a:moveTo>
                <a:lnTo>
                  <a:pt x="15875" y="44576"/>
                </a:lnTo>
                <a:lnTo>
                  <a:pt x="25206" y="50288"/>
                </a:lnTo>
                <a:lnTo>
                  <a:pt x="34816" y="44937"/>
                </a:lnTo>
                <a:lnTo>
                  <a:pt x="29591" y="44576"/>
                </a:lnTo>
                <a:close/>
              </a:path>
              <a:path w="362585" h="367664">
                <a:moveTo>
                  <a:pt x="37059" y="43687"/>
                </a:moveTo>
                <a:lnTo>
                  <a:pt x="12700" y="43687"/>
                </a:lnTo>
                <a:lnTo>
                  <a:pt x="18541" y="43814"/>
                </a:lnTo>
                <a:lnTo>
                  <a:pt x="34816" y="44937"/>
                </a:lnTo>
                <a:lnTo>
                  <a:pt x="37059" y="43687"/>
                </a:lnTo>
                <a:close/>
              </a:path>
            </a:pathLst>
          </a:custGeom>
          <a:solidFill>
            <a:srgbClr val="4067D6"/>
          </a:solidFill>
        </p:spPr>
        <p:txBody>
          <a:bodyPr wrap="square" lIns="0" tIns="0" rIns="0" bIns="0" rtlCol="0"/>
          <a:lstStyle/>
          <a:p>
            <a:endParaRPr sz="2400"/>
          </a:p>
        </p:txBody>
      </p:sp>
      <p:sp>
        <p:nvSpPr>
          <p:cNvPr id="7" name="object 7"/>
          <p:cNvSpPr/>
          <p:nvPr/>
        </p:nvSpPr>
        <p:spPr>
          <a:xfrm rot="10800000">
            <a:off x="3637879" y="5502999"/>
            <a:ext cx="483447" cy="490220"/>
          </a:xfrm>
          <a:custGeom>
            <a:avLst/>
            <a:gdLst/>
            <a:ahLst/>
            <a:cxnLst/>
            <a:rect l="l" t="t" r="r" b="b"/>
            <a:pathLst>
              <a:path w="362585" h="367664">
                <a:moveTo>
                  <a:pt x="87502" y="264287"/>
                </a:moveTo>
                <a:lnTo>
                  <a:pt x="84454" y="266192"/>
                </a:lnTo>
                <a:lnTo>
                  <a:pt x="0" y="317881"/>
                </a:lnTo>
                <a:lnTo>
                  <a:pt x="86613" y="366014"/>
                </a:lnTo>
                <a:lnTo>
                  <a:pt x="89662" y="367665"/>
                </a:lnTo>
                <a:lnTo>
                  <a:pt x="93471" y="366649"/>
                </a:lnTo>
                <a:lnTo>
                  <a:pt x="95250" y="363600"/>
                </a:lnTo>
                <a:lnTo>
                  <a:pt x="96900" y="360553"/>
                </a:lnTo>
                <a:lnTo>
                  <a:pt x="95884" y="356616"/>
                </a:lnTo>
                <a:lnTo>
                  <a:pt x="92709" y="354965"/>
                </a:lnTo>
                <a:lnTo>
                  <a:pt x="37059" y="323977"/>
                </a:lnTo>
                <a:lnTo>
                  <a:pt x="12700" y="323977"/>
                </a:lnTo>
                <a:lnTo>
                  <a:pt x="12445" y="311277"/>
                </a:lnTo>
                <a:lnTo>
                  <a:pt x="18160" y="311150"/>
                </a:lnTo>
                <a:lnTo>
                  <a:pt x="17906" y="311150"/>
                </a:lnTo>
                <a:lnTo>
                  <a:pt x="35940" y="309880"/>
                </a:lnTo>
                <a:lnTo>
                  <a:pt x="36798" y="309880"/>
                </a:lnTo>
                <a:lnTo>
                  <a:pt x="37607" y="309787"/>
                </a:lnTo>
                <a:lnTo>
                  <a:pt x="94106" y="275209"/>
                </a:lnTo>
                <a:lnTo>
                  <a:pt x="95122" y="271272"/>
                </a:lnTo>
                <a:lnTo>
                  <a:pt x="93218" y="268224"/>
                </a:lnTo>
                <a:lnTo>
                  <a:pt x="91439" y="265303"/>
                </a:lnTo>
                <a:lnTo>
                  <a:pt x="87502" y="264287"/>
                </a:lnTo>
                <a:close/>
              </a:path>
              <a:path w="362585" h="367664">
                <a:moveTo>
                  <a:pt x="35940" y="309880"/>
                </a:moveTo>
                <a:lnTo>
                  <a:pt x="17906" y="311150"/>
                </a:lnTo>
                <a:lnTo>
                  <a:pt x="18160" y="311150"/>
                </a:lnTo>
                <a:lnTo>
                  <a:pt x="12445" y="311277"/>
                </a:lnTo>
                <a:lnTo>
                  <a:pt x="12700" y="323977"/>
                </a:lnTo>
                <a:lnTo>
                  <a:pt x="18541" y="323850"/>
                </a:lnTo>
                <a:lnTo>
                  <a:pt x="29591" y="323088"/>
                </a:lnTo>
                <a:lnTo>
                  <a:pt x="15875" y="323088"/>
                </a:lnTo>
                <a:lnTo>
                  <a:pt x="15620" y="312039"/>
                </a:lnTo>
                <a:lnTo>
                  <a:pt x="33928" y="312039"/>
                </a:lnTo>
                <a:lnTo>
                  <a:pt x="37248" y="310006"/>
                </a:lnTo>
                <a:lnTo>
                  <a:pt x="35687" y="310006"/>
                </a:lnTo>
                <a:lnTo>
                  <a:pt x="35940" y="309880"/>
                </a:lnTo>
                <a:close/>
              </a:path>
              <a:path w="362585" h="367664">
                <a:moveTo>
                  <a:pt x="34816" y="322727"/>
                </a:moveTo>
                <a:lnTo>
                  <a:pt x="18541" y="323850"/>
                </a:lnTo>
                <a:lnTo>
                  <a:pt x="12700" y="323977"/>
                </a:lnTo>
                <a:lnTo>
                  <a:pt x="37059" y="323977"/>
                </a:lnTo>
                <a:lnTo>
                  <a:pt x="34816" y="322727"/>
                </a:lnTo>
                <a:close/>
              </a:path>
              <a:path w="362585" h="367664">
                <a:moveTo>
                  <a:pt x="15620" y="312039"/>
                </a:moveTo>
                <a:lnTo>
                  <a:pt x="15875" y="323088"/>
                </a:lnTo>
                <a:lnTo>
                  <a:pt x="25206" y="317376"/>
                </a:lnTo>
                <a:lnTo>
                  <a:pt x="15620" y="312039"/>
                </a:lnTo>
                <a:close/>
              </a:path>
              <a:path w="362585" h="367664">
                <a:moveTo>
                  <a:pt x="25206" y="317376"/>
                </a:moveTo>
                <a:lnTo>
                  <a:pt x="15875" y="323088"/>
                </a:lnTo>
                <a:lnTo>
                  <a:pt x="29591" y="323088"/>
                </a:lnTo>
                <a:lnTo>
                  <a:pt x="34816" y="322727"/>
                </a:lnTo>
                <a:lnTo>
                  <a:pt x="25206" y="317376"/>
                </a:lnTo>
                <a:close/>
              </a:path>
              <a:path w="362585" h="367664">
                <a:moveTo>
                  <a:pt x="87629" y="301625"/>
                </a:moveTo>
                <a:lnTo>
                  <a:pt x="70484" y="305181"/>
                </a:lnTo>
                <a:lnTo>
                  <a:pt x="70738" y="305181"/>
                </a:lnTo>
                <a:lnTo>
                  <a:pt x="53212" y="307975"/>
                </a:lnTo>
                <a:lnTo>
                  <a:pt x="53466" y="307975"/>
                </a:lnTo>
                <a:lnTo>
                  <a:pt x="37607" y="309787"/>
                </a:lnTo>
                <a:lnTo>
                  <a:pt x="25206" y="317376"/>
                </a:lnTo>
                <a:lnTo>
                  <a:pt x="34816" y="322727"/>
                </a:lnTo>
                <a:lnTo>
                  <a:pt x="36956" y="322580"/>
                </a:lnTo>
                <a:lnTo>
                  <a:pt x="55118" y="320548"/>
                </a:lnTo>
                <a:lnTo>
                  <a:pt x="107568" y="309753"/>
                </a:lnTo>
                <a:lnTo>
                  <a:pt x="132587" y="301752"/>
                </a:lnTo>
                <a:lnTo>
                  <a:pt x="87375" y="301752"/>
                </a:lnTo>
                <a:lnTo>
                  <a:pt x="87629" y="301625"/>
                </a:lnTo>
                <a:close/>
              </a:path>
              <a:path w="362585" h="367664">
                <a:moveTo>
                  <a:pt x="33928" y="312039"/>
                </a:moveTo>
                <a:lnTo>
                  <a:pt x="15620" y="312039"/>
                </a:lnTo>
                <a:lnTo>
                  <a:pt x="25206" y="317376"/>
                </a:lnTo>
                <a:lnTo>
                  <a:pt x="33928" y="312039"/>
                </a:lnTo>
                <a:close/>
              </a:path>
              <a:path w="362585" h="367664">
                <a:moveTo>
                  <a:pt x="36798" y="309880"/>
                </a:moveTo>
                <a:lnTo>
                  <a:pt x="35940" y="309880"/>
                </a:lnTo>
                <a:lnTo>
                  <a:pt x="35687" y="310006"/>
                </a:lnTo>
                <a:lnTo>
                  <a:pt x="36798" y="309880"/>
                </a:lnTo>
                <a:close/>
              </a:path>
              <a:path w="362585" h="367664">
                <a:moveTo>
                  <a:pt x="37607" y="309787"/>
                </a:moveTo>
                <a:lnTo>
                  <a:pt x="35687" y="310006"/>
                </a:lnTo>
                <a:lnTo>
                  <a:pt x="37248" y="310006"/>
                </a:lnTo>
                <a:lnTo>
                  <a:pt x="37607" y="309787"/>
                </a:lnTo>
                <a:close/>
              </a:path>
              <a:path w="362585" h="367664">
                <a:moveTo>
                  <a:pt x="104266" y="297434"/>
                </a:moveTo>
                <a:lnTo>
                  <a:pt x="87375" y="301752"/>
                </a:lnTo>
                <a:lnTo>
                  <a:pt x="132587" y="301752"/>
                </a:lnTo>
                <a:lnTo>
                  <a:pt x="140843" y="298831"/>
                </a:lnTo>
                <a:lnTo>
                  <a:pt x="143980" y="297561"/>
                </a:lnTo>
                <a:lnTo>
                  <a:pt x="104012" y="297561"/>
                </a:lnTo>
                <a:lnTo>
                  <a:pt x="104266" y="297434"/>
                </a:lnTo>
                <a:close/>
              </a:path>
              <a:path w="362585" h="367664">
                <a:moveTo>
                  <a:pt x="168839" y="286893"/>
                </a:moveTo>
                <a:lnTo>
                  <a:pt x="136525" y="286893"/>
                </a:lnTo>
                <a:lnTo>
                  <a:pt x="120268" y="292608"/>
                </a:lnTo>
                <a:lnTo>
                  <a:pt x="120522" y="292608"/>
                </a:lnTo>
                <a:lnTo>
                  <a:pt x="104012" y="297561"/>
                </a:lnTo>
                <a:lnTo>
                  <a:pt x="143980" y="297561"/>
                </a:lnTo>
                <a:lnTo>
                  <a:pt x="156844" y="292353"/>
                </a:lnTo>
                <a:lnTo>
                  <a:pt x="168839" y="286893"/>
                </a:lnTo>
                <a:close/>
              </a:path>
              <a:path w="362585" h="367664">
                <a:moveTo>
                  <a:pt x="194175" y="273685"/>
                </a:moveTo>
                <a:lnTo>
                  <a:pt x="167004" y="273685"/>
                </a:lnTo>
                <a:lnTo>
                  <a:pt x="151637" y="280797"/>
                </a:lnTo>
                <a:lnTo>
                  <a:pt x="136144" y="287020"/>
                </a:lnTo>
                <a:lnTo>
                  <a:pt x="136525" y="286893"/>
                </a:lnTo>
                <a:lnTo>
                  <a:pt x="168839" y="286893"/>
                </a:lnTo>
                <a:lnTo>
                  <a:pt x="172465" y="285242"/>
                </a:lnTo>
                <a:lnTo>
                  <a:pt x="187578" y="277494"/>
                </a:lnTo>
                <a:lnTo>
                  <a:pt x="194175" y="273685"/>
                </a:lnTo>
                <a:close/>
              </a:path>
              <a:path w="362585" h="367664">
                <a:moveTo>
                  <a:pt x="151891" y="280669"/>
                </a:moveTo>
                <a:lnTo>
                  <a:pt x="151577" y="280797"/>
                </a:lnTo>
                <a:lnTo>
                  <a:pt x="151891" y="280669"/>
                </a:lnTo>
                <a:close/>
              </a:path>
              <a:path w="362585" h="367664">
                <a:moveTo>
                  <a:pt x="206718" y="266192"/>
                </a:moveTo>
                <a:lnTo>
                  <a:pt x="181737" y="266192"/>
                </a:lnTo>
                <a:lnTo>
                  <a:pt x="166957" y="273706"/>
                </a:lnTo>
                <a:lnTo>
                  <a:pt x="194175" y="273685"/>
                </a:lnTo>
                <a:lnTo>
                  <a:pt x="202310" y="268986"/>
                </a:lnTo>
                <a:lnTo>
                  <a:pt x="206718" y="266192"/>
                </a:lnTo>
                <a:close/>
              </a:path>
              <a:path w="362585" h="367664">
                <a:moveTo>
                  <a:pt x="219252" y="258063"/>
                </a:moveTo>
                <a:lnTo>
                  <a:pt x="195833" y="258063"/>
                </a:lnTo>
                <a:lnTo>
                  <a:pt x="181482" y="266319"/>
                </a:lnTo>
                <a:lnTo>
                  <a:pt x="181737" y="266192"/>
                </a:lnTo>
                <a:lnTo>
                  <a:pt x="206718" y="266192"/>
                </a:lnTo>
                <a:lnTo>
                  <a:pt x="216534" y="259969"/>
                </a:lnTo>
                <a:lnTo>
                  <a:pt x="219252" y="258063"/>
                </a:lnTo>
                <a:close/>
              </a:path>
              <a:path w="362585" h="367664">
                <a:moveTo>
                  <a:pt x="209550" y="249300"/>
                </a:moveTo>
                <a:lnTo>
                  <a:pt x="195579" y="258191"/>
                </a:lnTo>
                <a:lnTo>
                  <a:pt x="195833" y="258063"/>
                </a:lnTo>
                <a:lnTo>
                  <a:pt x="219252" y="258063"/>
                </a:lnTo>
                <a:lnTo>
                  <a:pt x="230124" y="250444"/>
                </a:lnTo>
                <a:lnTo>
                  <a:pt x="231279" y="249555"/>
                </a:lnTo>
                <a:lnTo>
                  <a:pt x="209295" y="249555"/>
                </a:lnTo>
                <a:lnTo>
                  <a:pt x="209550" y="249300"/>
                </a:lnTo>
                <a:close/>
              </a:path>
              <a:path w="362585" h="367664">
                <a:moveTo>
                  <a:pt x="243481" y="240156"/>
                </a:moveTo>
                <a:lnTo>
                  <a:pt x="222757" y="240156"/>
                </a:lnTo>
                <a:lnTo>
                  <a:pt x="209295" y="249555"/>
                </a:lnTo>
                <a:lnTo>
                  <a:pt x="231279" y="249555"/>
                </a:lnTo>
                <a:lnTo>
                  <a:pt x="243481" y="240156"/>
                </a:lnTo>
                <a:close/>
              </a:path>
              <a:path w="362585" h="367664">
                <a:moveTo>
                  <a:pt x="276720" y="209169"/>
                </a:moveTo>
                <a:lnTo>
                  <a:pt x="259079" y="209169"/>
                </a:lnTo>
                <a:lnTo>
                  <a:pt x="247269" y="220218"/>
                </a:lnTo>
                <a:lnTo>
                  <a:pt x="235203" y="230505"/>
                </a:lnTo>
                <a:lnTo>
                  <a:pt x="222503" y="240284"/>
                </a:lnTo>
                <a:lnTo>
                  <a:pt x="222757" y="240156"/>
                </a:lnTo>
                <a:lnTo>
                  <a:pt x="243481" y="240156"/>
                </a:lnTo>
                <a:lnTo>
                  <a:pt x="255904" y="229616"/>
                </a:lnTo>
                <a:lnTo>
                  <a:pt x="267969" y="218312"/>
                </a:lnTo>
                <a:lnTo>
                  <a:pt x="276720" y="209169"/>
                </a:lnTo>
                <a:close/>
              </a:path>
              <a:path w="362585" h="367664">
                <a:moveTo>
                  <a:pt x="235331" y="230378"/>
                </a:moveTo>
                <a:lnTo>
                  <a:pt x="235166" y="230505"/>
                </a:lnTo>
                <a:lnTo>
                  <a:pt x="235331" y="230378"/>
                </a:lnTo>
                <a:close/>
              </a:path>
              <a:path w="362585" h="367664">
                <a:moveTo>
                  <a:pt x="247522" y="219963"/>
                </a:moveTo>
                <a:lnTo>
                  <a:pt x="247226" y="220218"/>
                </a:lnTo>
                <a:lnTo>
                  <a:pt x="247522" y="219963"/>
                </a:lnTo>
                <a:close/>
              </a:path>
              <a:path w="362585" h="367664">
                <a:moveTo>
                  <a:pt x="286919" y="197866"/>
                </a:moveTo>
                <a:lnTo>
                  <a:pt x="270001" y="197866"/>
                </a:lnTo>
                <a:lnTo>
                  <a:pt x="259035" y="209210"/>
                </a:lnTo>
                <a:lnTo>
                  <a:pt x="276720" y="209169"/>
                </a:lnTo>
                <a:lnTo>
                  <a:pt x="279272" y="206501"/>
                </a:lnTo>
                <a:lnTo>
                  <a:pt x="286919" y="197866"/>
                </a:lnTo>
                <a:close/>
              </a:path>
              <a:path w="362585" h="367664">
                <a:moveTo>
                  <a:pt x="296589" y="186055"/>
                </a:moveTo>
                <a:lnTo>
                  <a:pt x="280415" y="186055"/>
                </a:lnTo>
                <a:lnTo>
                  <a:pt x="269875" y="197993"/>
                </a:lnTo>
                <a:lnTo>
                  <a:pt x="286919" y="197866"/>
                </a:lnTo>
                <a:lnTo>
                  <a:pt x="290068" y="194310"/>
                </a:lnTo>
                <a:lnTo>
                  <a:pt x="296589" y="186055"/>
                </a:lnTo>
                <a:close/>
              </a:path>
              <a:path w="362585" h="367664">
                <a:moveTo>
                  <a:pt x="314307" y="161162"/>
                </a:moveTo>
                <a:lnTo>
                  <a:pt x="299212" y="161162"/>
                </a:lnTo>
                <a:lnTo>
                  <a:pt x="289940" y="174117"/>
                </a:lnTo>
                <a:lnTo>
                  <a:pt x="280162" y="186309"/>
                </a:lnTo>
                <a:lnTo>
                  <a:pt x="280415" y="186055"/>
                </a:lnTo>
                <a:lnTo>
                  <a:pt x="296589" y="186055"/>
                </a:lnTo>
                <a:lnTo>
                  <a:pt x="300100" y="181610"/>
                </a:lnTo>
                <a:lnTo>
                  <a:pt x="309625" y="168529"/>
                </a:lnTo>
                <a:lnTo>
                  <a:pt x="314307" y="161162"/>
                </a:lnTo>
                <a:close/>
              </a:path>
              <a:path w="362585" h="367664">
                <a:moveTo>
                  <a:pt x="290068" y="173862"/>
                </a:moveTo>
                <a:lnTo>
                  <a:pt x="289865" y="174117"/>
                </a:lnTo>
                <a:lnTo>
                  <a:pt x="290068" y="173862"/>
                </a:lnTo>
                <a:close/>
              </a:path>
              <a:path w="362585" h="367664">
                <a:moveTo>
                  <a:pt x="322216" y="148081"/>
                </a:moveTo>
                <a:lnTo>
                  <a:pt x="307594" y="148081"/>
                </a:lnTo>
                <a:lnTo>
                  <a:pt x="298957" y="161417"/>
                </a:lnTo>
                <a:lnTo>
                  <a:pt x="299212" y="161162"/>
                </a:lnTo>
                <a:lnTo>
                  <a:pt x="314307" y="161162"/>
                </a:lnTo>
                <a:lnTo>
                  <a:pt x="318262" y="154939"/>
                </a:lnTo>
                <a:lnTo>
                  <a:pt x="322216" y="148081"/>
                </a:lnTo>
                <a:close/>
              </a:path>
              <a:path w="362585" h="367664">
                <a:moveTo>
                  <a:pt x="329492" y="134747"/>
                </a:moveTo>
                <a:lnTo>
                  <a:pt x="315340" y="134747"/>
                </a:lnTo>
                <a:lnTo>
                  <a:pt x="307339" y="148462"/>
                </a:lnTo>
                <a:lnTo>
                  <a:pt x="307594" y="148081"/>
                </a:lnTo>
                <a:lnTo>
                  <a:pt x="322216" y="148081"/>
                </a:lnTo>
                <a:lnTo>
                  <a:pt x="326389" y="140843"/>
                </a:lnTo>
                <a:lnTo>
                  <a:pt x="329492" y="134747"/>
                </a:lnTo>
                <a:close/>
              </a:path>
              <a:path w="362585" h="367664">
                <a:moveTo>
                  <a:pt x="336064" y="121031"/>
                </a:moveTo>
                <a:lnTo>
                  <a:pt x="322325" y="121031"/>
                </a:lnTo>
                <a:lnTo>
                  <a:pt x="315087" y="135000"/>
                </a:lnTo>
                <a:lnTo>
                  <a:pt x="315340" y="134747"/>
                </a:lnTo>
                <a:lnTo>
                  <a:pt x="329492" y="134747"/>
                </a:lnTo>
                <a:lnTo>
                  <a:pt x="333628" y="126618"/>
                </a:lnTo>
                <a:lnTo>
                  <a:pt x="336064" y="121031"/>
                </a:lnTo>
                <a:close/>
              </a:path>
              <a:path w="362585" h="367664">
                <a:moveTo>
                  <a:pt x="341978" y="106806"/>
                </a:moveTo>
                <a:lnTo>
                  <a:pt x="328421" y="106806"/>
                </a:lnTo>
                <a:lnTo>
                  <a:pt x="322071" y="121285"/>
                </a:lnTo>
                <a:lnTo>
                  <a:pt x="322325" y="121031"/>
                </a:lnTo>
                <a:lnTo>
                  <a:pt x="336064" y="121031"/>
                </a:lnTo>
                <a:lnTo>
                  <a:pt x="340105" y="111760"/>
                </a:lnTo>
                <a:lnTo>
                  <a:pt x="341978" y="106806"/>
                </a:lnTo>
                <a:close/>
              </a:path>
              <a:path w="362585" h="367664">
                <a:moveTo>
                  <a:pt x="347212" y="92329"/>
                </a:moveTo>
                <a:lnTo>
                  <a:pt x="333882" y="92329"/>
                </a:lnTo>
                <a:lnTo>
                  <a:pt x="333755" y="92710"/>
                </a:lnTo>
                <a:lnTo>
                  <a:pt x="328294" y="107061"/>
                </a:lnTo>
                <a:lnTo>
                  <a:pt x="328421" y="106806"/>
                </a:lnTo>
                <a:lnTo>
                  <a:pt x="341978" y="106806"/>
                </a:lnTo>
                <a:lnTo>
                  <a:pt x="345821" y="96647"/>
                </a:lnTo>
                <a:lnTo>
                  <a:pt x="347212" y="92329"/>
                </a:lnTo>
                <a:close/>
              </a:path>
              <a:path w="362585" h="367664">
                <a:moveTo>
                  <a:pt x="333849" y="92417"/>
                </a:moveTo>
                <a:lnTo>
                  <a:pt x="333738" y="92710"/>
                </a:lnTo>
                <a:lnTo>
                  <a:pt x="333849" y="92417"/>
                </a:lnTo>
                <a:close/>
              </a:path>
              <a:path w="362585" h="367664">
                <a:moveTo>
                  <a:pt x="351724" y="77597"/>
                </a:moveTo>
                <a:lnTo>
                  <a:pt x="338581" y="77597"/>
                </a:lnTo>
                <a:lnTo>
                  <a:pt x="333849" y="92417"/>
                </a:lnTo>
                <a:lnTo>
                  <a:pt x="347212" y="92329"/>
                </a:lnTo>
                <a:lnTo>
                  <a:pt x="350774" y="81280"/>
                </a:lnTo>
                <a:lnTo>
                  <a:pt x="351724" y="77597"/>
                </a:lnTo>
                <a:close/>
              </a:path>
              <a:path w="362585" h="367664">
                <a:moveTo>
                  <a:pt x="355442" y="62484"/>
                </a:moveTo>
                <a:lnTo>
                  <a:pt x="342518" y="62484"/>
                </a:lnTo>
                <a:lnTo>
                  <a:pt x="338454" y="77978"/>
                </a:lnTo>
                <a:lnTo>
                  <a:pt x="338581" y="77597"/>
                </a:lnTo>
                <a:lnTo>
                  <a:pt x="351724" y="77597"/>
                </a:lnTo>
                <a:lnTo>
                  <a:pt x="354838" y="65531"/>
                </a:lnTo>
                <a:lnTo>
                  <a:pt x="355442" y="62484"/>
                </a:lnTo>
                <a:close/>
              </a:path>
              <a:path w="362585" h="367664">
                <a:moveTo>
                  <a:pt x="358334" y="47243"/>
                </a:moveTo>
                <a:lnTo>
                  <a:pt x="345566" y="47243"/>
                </a:lnTo>
                <a:lnTo>
                  <a:pt x="342391" y="62864"/>
                </a:lnTo>
                <a:lnTo>
                  <a:pt x="342518" y="62484"/>
                </a:lnTo>
                <a:lnTo>
                  <a:pt x="355442" y="62484"/>
                </a:lnTo>
                <a:lnTo>
                  <a:pt x="358013" y="49530"/>
                </a:lnTo>
                <a:lnTo>
                  <a:pt x="358334" y="47243"/>
                </a:lnTo>
                <a:close/>
              </a:path>
              <a:path w="362585" h="367664">
                <a:moveTo>
                  <a:pt x="349503" y="0"/>
                </a:moveTo>
                <a:lnTo>
                  <a:pt x="348996" y="16256"/>
                </a:lnTo>
                <a:lnTo>
                  <a:pt x="348926" y="16763"/>
                </a:lnTo>
                <a:lnTo>
                  <a:pt x="347725" y="32131"/>
                </a:lnTo>
                <a:lnTo>
                  <a:pt x="345439" y="47625"/>
                </a:lnTo>
                <a:lnTo>
                  <a:pt x="345566" y="47243"/>
                </a:lnTo>
                <a:lnTo>
                  <a:pt x="358334" y="47243"/>
                </a:lnTo>
                <a:lnTo>
                  <a:pt x="360299" y="33274"/>
                </a:lnTo>
                <a:lnTo>
                  <a:pt x="361696" y="16763"/>
                </a:lnTo>
                <a:lnTo>
                  <a:pt x="362203" y="254"/>
                </a:lnTo>
                <a:lnTo>
                  <a:pt x="349503" y="0"/>
                </a:lnTo>
                <a:close/>
              </a:path>
              <a:path w="362585" h="367664">
                <a:moveTo>
                  <a:pt x="347725" y="31750"/>
                </a:moveTo>
                <a:lnTo>
                  <a:pt x="347671" y="32131"/>
                </a:lnTo>
                <a:lnTo>
                  <a:pt x="347725" y="31750"/>
                </a:lnTo>
                <a:close/>
              </a:path>
              <a:path w="362585" h="367664">
                <a:moveTo>
                  <a:pt x="348996" y="15875"/>
                </a:moveTo>
                <a:lnTo>
                  <a:pt x="348966" y="16256"/>
                </a:lnTo>
                <a:lnTo>
                  <a:pt x="348996" y="15875"/>
                </a:lnTo>
                <a:close/>
              </a:path>
            </a:pathLst>
          </a:custGeom>
          <a:solidFill>
            <a:srgbClr val="4067D6"/>
          </a:solidFill>
        </p:spPr>
        <p:txBody>
          <a:bodyPr wrap="square" lIns="0" tIns="0" rIns="0" bIns="0" rtlCol="0"/>
          <a:lstStyle/>
          <a:p>
            <a:endParaRPr sz="2400"/>
          </a:p>
        </p:txBody>
      </p:sp>
      <p:sp>
        <p:nvSpPr>
          <p:cNvPr id="8" name="object 8"/>
          <p:cNvSpPr txBox="1"/>
          <p:nvPr/>
        </p:nvSpPr>
        <p:spPr>
          <a:xfrm>
            <a:off x="8436525" y="1893993"/>
            <a:ext cx="3386667" cy="992644"/>
          </a:xfrm>
          <a:prstGeom prst="rect">
            <a:avLst/>
          </a:prstGeom>
        </p:spPr>
        <p:txBody>
          <a:bodyPr vert="horz" wrap="square" lIns="0" tIns="17780" rIns="0" bIns="0" rtlCol="0">
            <a:spAutoFit/>
          </a:bodyPr>
          <a:lstStyle/>
          <a:p>
            <a:pPr marL="16933">
              <a:spcBef>
                <a:spcPts val="133"/>
              </a:spcBef>
            </a:pPr>
            <a:r>
              <a:rPr sz="2667" spc="100">
                <a:latin typeface="Calibri"/>
                <a:cs typeface="Calibri"/>
              </a:rPr>
              <a:t>SHOCK ABSORPTION</a:t>
            </a:r>
          </a:p>
          <a:p>
            <a:pPr marL="16933" marR="6773">
              <a:lnSpc>
                <a:spcPts val="1440"/>
              </a:lnSpc>
              <a:spcBef>
                <a:spcPts val="200"/>
              </a:spcBef>
            </a:pPr>
            <a:r>
              <a:rPr sz="1333" spc="-20">
                <a:solidFill>
                  <a:srgbClr val="7E7E7E"/>
                </a:solidFill>
                <a:latin typeface="Lucida Sans"/>
                <a:cs typeface="Lucida Sans"/>
              </a:rPr>
              <a:t>Protects</a:t>
            </a:r>
            <a:r>
              <a:rPr sz="1333" spc="-60">
                <a:solidFill>
                  <a:srgbClr val="7E7E7E"/>
                </a:solidFill>
                <a:latin typeface="Lucida Sans"/>
                <a:cs typeface="Lucida Sans"/>
              </a:rPr>
              <a:t> </a:t>
            </a:r>
            <a:r>
              <a:rPr sz="1333" spc="-33">
                <a:solidFill>
                  <a:srgbClr val="7E7E7E"/>
                </a:solidFill>
                <a:latin typeface="Lucida Sans"/>
                <a:cs typeface="Lucida Sans"/>
              </a:rPr>
              <a:t>everything</a:t>
            </a:r>
            <a:r>
              <a:rPr sz="1333" spc="-73">
                <a:solidFill>
                  <a:srgbClr val="7E7E7E"/>
                </a:solidFill>
                <a:latin typeface="Lucida Sans"/>
                <a:cs typeface="Lucida Sans"/>
              </a:rPr>
              <a:t> </a:t>
            </a:r>
            <a:r>
              <a:rPr sz="1333" spc="-20">
                <a:solidFill>
                  <a:srgbClr val="7E7E7E"/>
                </a:solidFill>
                <a:latin typeface="Lucida Sans"/>
                <a:cs typeface="Lucida Sans"/>
              </a:rPr>
              <a:t>from</a:t>
            </a:r>
            <a:r>
              <a:rPr sz="1333" spc="-73">
                <a:solidFill>
                  <a:srgbClr val="7E7E7E"/>
                </a:solidFill>
                <a:latin typeface="Lucida Sans"/>
                <a:cs typeface="Lucida Sans"/>
              </a:rPr>
              <a:t> </a:t>
            </a:r>
            <a:r>
              <a:rPr sz="1333" spc="-40">
                <a:solidFill>
                  <a:srgbClr val="7E7E7E"/>
                </a:solidFill>
                <a:latin typeface="Lucida Sans"/>
                <a:cs typeface="Lucida Sans"/>
              </a:rPr>
              <a:t>fragile</a:t>
            </a:r>
            <a:r>
              <a:rPr sz="1333" spc="-47">
                <a:solidFill>
                  <a:srgbClr val="7E7E7E"/>
                </a:solidFill>
                <a:latin typeface="Lucida Sans"/>
                <a:cs typeface="Lucida Sans"/>
              </a:rPr>
              <a:t> </a:t>
            </a:r>
            <a:r>
              <a:rPr sz="1333" spc="-33">
                <a:solidFill>
                  <a:srgbClr val="7E7E7E"/>
                </a:solidFill>
                <a:latin typeface="Lucida Sans"/>
                <a:cs typeface="Lucida Sans"/>
              </a:rPr>
              <a:t>high-value </a:t>
            </a:r>
            <a:r>
              <a:rPr sz="1333" spc="-407">
                <a:solidFill>
                  <a:srgbClr val="7E7E7E"/>
                </a:solidFill>
                <a:latin typeface="Lucida Sans"/>
                <a:cs typeface="Lucida Sans"/>
              </a:rPr>
              <a:t> </a:t>
            </a:r>
            <a:r>
              <a:rPr sz="1333">
                <a:solidFill>
                  <a:srgbClr val="7E7E7E"/>
                </a:solidFill>
                <a:latin typeface="Lucida Sans"/>
                <a:cs typeface="Lucida Sans"/>
              </a:rPr>
              <a:t>e</a:t>
            </a:r>
            <a:r>
              <a:rPr sz="1333" spc="-27">
                <a:solidFill>
                  <a:srgbClr val="7E7E7E"/>
                </a:solidFill>
                <a:latin typeface="Lucida Sans"/>
                <a:cs typeface="Lucida Sans"/>
              </a:rPr>
              <a:t>le</a:t>
            </a:r>
            <a:r>
              <a:rPr sz="1333" spc="-53">
                <a:solidFill>
                  <a:srgbClr val="7E7E7E"/>
                </a:solidFill>
                <a:latin typeface="Lucida Sans"/>
                <a:cs typeface="Lucida Sans"/>
              </a:rPr>
              <a:t>c</a:t>
            </a:r>
            <a:r>
              <a:rPr sz="1333" spc="-40">
                <a:solidFill>
                  <a:srgbClr val="7E7E7E"/>
                </a:solidFill>
                <a:latin typeface="Lucida Sans"/>
                <a:cs typeface="Lucida Sans"/>
              </a:rPr>
              <a:t>t</a:t>
            </a:r>
            <a:r>
              <a:rPr sz="1333" spc="-33">
                <a:solidFill>
                  <a:srgbClr val="7E7E7E"/>
                </a:solidFill>
                <a:latin typeface="Lucida Sans"/>
                <a:cs typeface="Lucida Sans"/>
              </a:rPr>
              <a:t>ronic</a:t>
            </a:r>
            <a:r>
              <a:rPr sz="1333" spc="-47">
                <a:solidFill>
                  <a:srgbClr val="7E7E7E"/>
                </a:solidFill>
                <a:latin typeface="Lucida Sans"/>
                <a:cs typeface="Lucida Sans"/>
              </a:rPr>
              <a:t>s</a:t>
            </a:r>
            <a:r>
              <a:rPr sz="1333" spc="-100">
                <a:solidFill>
                  <a:srgbClr val="7E7E7E"/>
                </a:solidFill>
                <a:latin typeface="Lucida Sans"/>
                <a:cs typeface="Lucida Sans"/>
              </a:rPr>
              <a:t>,</a:t>
            </a:r>
            <a:r>
              <a:rPr sz="1333" spc="-93">
                <a:solidFill>
                  <a:srgbClr val="7E7E7E"/>
                </a:solidFill>
                <a:latin typeface="Lucida Sans"/>
                <a:cs typeface="Lucida Sans"/>
              </a:rPr>
              <a:t> </a:t>
            </a:r>
            <a:r>
              <a:rPr sz="1333" spc="-40">
                <a:solidFill>
                  <a:srgbClr val="7E7E7E"/>
                </a:solidFill>
                <a:latin typeface="Lucida Sans"/>
                <a:cs typeface="Lucida Sans"/>
              </a:rPr>
              <a:t>t</a:t>
            </a:r>
            <a:r>
              <a:rPr sz="1333" spc="-20">
                <a:solidFill>
                  <a:srgbClr val="7E7E7E"/>
                </a:solidFill>
                <a:latin typeface="Lucida Sans"/>
                <a:cs typeface="Lucida Sans"/>
              </a:rPr>
              <a:t>o</a:t>
            </a:r>
            <a:r>
              <a:rPr sz="1333" spc="-80">
                <a:solidFill>
                  <a:srgbClr val="7E7E7E"/>
                </a:solidFill>
                <a:latin typeface="Lucida Sans"/>
                <a:cs typeface="Lucida Sans"/>
              </a:rPr>
              <a:t> </a:t>
            </a:r>
            <a:r>
              <a:rPr sz="1333" spc="-40">
                <a:solidFill>
                  <a:srgbClr val="7E7E7E"/>
                </a:solidFill>
                <a:latin typeface="Lucida Sans"/>
                <a:cs typeface="Lucida Sans"/>
              </a:rPr>
              <a:t>lar</a:t>
            </a:r>
            <a:r>
              <a:rPr sz="1333" spc="-67">
                <a:solidFill>
                  <a:srgbClr val="7E7E7E"/>
                </a:solidFill>
                <a:latin typeface="Lucida Sans"/>
                <a:cs typeface="Lucida Sans"/>
              </a:rPr>
              <a:t>g</a:t>
            </a:r>
            <a:r>
              <a:rPr sz="1333">
                <a:solidFill>
                  <a:srgbClr val="7E7E7E"/>
                </a:solidFill>
                <a:latin typeface="Lucida Sans"/>
                <a:cs typeface="Lucida Sans"/>
              </a:rPr>
              <a:t>e</a:t>
            </a:r>
            <a:r>
              <a:rPr sz="1333" spc="-53">
                <a:solidFill>
                  <a:srgbClr val="7E7E7E"/>
                </a:solidFill>
                <a:latin typeface="Lucida Sans"/>
                <a:cs typeface="Lucida Sans"/>
              </a:rPr>
              <a:t> </a:t>
            </a:r>
            <a:r>
              <a:rPr sz="1333" spc="-13">
                <a:solidFill>
                  <a:srgbClr val="7E7E7E"/>
                </a:solidFill>
                <a:latin typeface="Lucida Sans"/>
                <a:cs typeface="Lucida Sans"/>
              </a:rPr>
              <a:t>ho</a:t>
            </a:r>
            <a:r>
              <a:rPr sz="1333" spc="-27">
                <a:solidFill>
                  <a:srgbClr val="7E7E7E"/>
                </a:solidFill>
                <a:latin typeface="Lucida Sans"/>
                <a:cs typeface="Lucida Sans"/>
              </a:rPr>
              <a:t>m</a:t>
            </a:r>
            <a:r>
              <a:rPr sz="1333">
                <a:solidFill>
                  <a:srgbClr val="7E7E7E"/>
                </a:solidFill>
                <a:latin typeface="Lucida Sans"/>
                <a:cs typeface="Lucida Sans"/>
              </a:rPr>
              <a:t>e</a:t>
            </a:r>
            <a:r>
              <a:rPr sz="1333" spc="-67">
                <a:solidFill>
                  <a:srgbClr val="7E7E7E"/>
                </a:solidFill>
                <a:latin typeface="Lucida Sans"/>
                <a:cs typeface="Lucida Sans"/>
              </a:rPr>
              <a:t> </a:t>
            </a:r>
            <a:r>
              <a:rPr sz="1333" spc="-33">
                <a:solidFill>
                  <a:srgbClr val="7E7E7E"/>
                </a:solidFill>
                <a:latin typeface="Lucida Sans"/>
                <a:cs typeface="Lucida Sans"/>
              </a:rPr>
              <a:t>applian</a:t>
            </a:r>
            <a:r>
              <a:rPr sz="1333" spc="-27">
                <a:solidFill>
                  <a:srgbClr val="7E7E7E"/>
                </a:solidFill>
                <a:latin typeface="Lucida Sans"/>
                <a:cs typeface="Lucida Sans"/>
              </a:rPr>
              <a:t>c</a:t>
            </a:r>
            <a:r>
              <a:rPr sz="1333">
                <a:solidFill>
                  <a:srgbClr val="7E7E7E"/>
                </a:solidFill>
                <a:latin typeface="Lucida Sans"/>
                <a:cs typeface="Lucida Sans"/>
              </a:rPr>
              <a:t>e</a:t>
            </a:r>
            <a:r>
              <a:rPr sz="1333" spc="-47">
                <a:solidFill>
                  <a:srgbClr val="7E7E7E"/>
                </a:solidFill>
                <a:latin typeface="Lucida Sans"/>
                <a:cs typeface="Lucida Sans"/>
              </a:rPr>
              <a:t>s</a:t>
            </a:r>
            <a:r>
              <a:rPr sz="1333" spc="-100">
                <a:solidFill>
                  <a:srgbClr val="7E7E7E"/>
                </a:solidFill>
                <a:latin typeface="Lucida Sans"/>
                <a:cs typeface="Lucida Sans"/>
              </a:rPr>
              <a:t>,</a:t>
            </a:r>
            <a:endParaRPr sz="1333">
              <a:latin typeface="Lucida Sans"/>
              <a:cs typeface="Lucida Sans"/>
            </a:endParaRPr>
          </a:p>
          <a:p>
            <a:pPr marL="16933">
              <a:lnSpc>
                <a:spcPts val="1420"/>
              </a:lnSpc>
            </a:pPr>
            <a:r>
              <a:rPr sz="1333" spc="-20">
                <a:solidFill>
                  <a:srgbClr val="7E7E7E"/>
                </a:solidFill>
                <a:latin typeface="Lucida Sans"/>
                <a:cs typeface="Lucida Sans"/>
              </a:rPr>
              <a:t>an</a:t>
            </a:r>
            <a:r>
              <a:rPr sz="1333" spc="-13">
                <a:solidFill>
                  <a:srgbClr val="7E7E7E"/>
                </a:solidFill>
                <a:latin typeface="Lucida Sans"/>
                <a:cs typeface="Lucida Sans"/>
              </a:rPr>
              <a:t>d</a:t>
            </a:r>
            <a:r>
              <a:rPr sz="1333" spc="-73">
                <a:solidFill>
                  <a:srgbClr val="7E7E7E"/>
                </a:solidFill>
                <a:latin typeface="Lucida Sans"/>
                <a:cs typeface="Lucida Sans"/>
              </a:rPr>
              <a:t> </a:t>
            </a:r>
            <a:r>
              <a:rPr sz="1333" spc="-13">
                <a:solidFill>
                  <a:srgbClr val="7E7E7E"/>
                </a:solidFill>
                <a:latin typeface="Lucida Sans"/>
                <a:cs typeface="Lucida Sans"/>
              </a:rPr>
              <a:t>d</a:t>
            </a:r>
            <a:r>
              <a:rPr sz="1333" spc="-7">
                <a:solidFill>
                  <a:srgbClr val="7E7E7E"/>
                </a:solidFill>
                <a:latin typeface="Lucida Sans"/>
                <a:cs typeface="Lucida Sans"/>
              </a:rPr>
              <a:t>e</a:t>
            </a:r>
            <a:r>
              <a:rPr sz="1333" spc="-40">
                <a:solidFill>
                  <a:srgbClr val="7E7E7E"/>
                </a:solidFill>
                <a:latin typeface="Lucida Sans"/>
                <a:cs typeface="Lucida Sans"/>
              </a:rPr>
              <a:t>li</a:t>
            </a:r>
            <a:r>
              <a:rPr sz="1333" spc="-67">
                <a:solidFill>
                  <a:srgbClr val="7E7E7E"/>
                </a:solidFill>
                <a:latin typeface="Lucida Sans"/>
                <a:cs typeface="Lucida Sans"/>
              </a:rPr>
              <a:t>c</a:t>
            </a:r>
            <a:r>
              <a:rPr sz="1333" spc="-27">
                <a:solidFill>
                  <a:srgbClr val="7E7E7E"/>
                </a:solidFill>
                <a:latin typeface="Lucida Sans"/>
                <a:cs typeface="Lucida Sans"/>
              </a:rPr>
              <a:t>at</a:t>
            </a:r>
            <a:r>
              <a:rPr sz="1333">
                <a:solidFill>
                  <a:srgbClr val="7E7E7E"/>
                </a:solidFill>
                <a:latin typeface="Lucida Sans"/>
                <a:cs typeface="Lucida Sans"/>
              </a:rPr>
              <a:t>e</a:t>
            </a:r>
            <a:r>
              <a:rPr sz="1333" spc="-87">
                <a:solidFill>
                  <a:srgbClr val="7E7E7E"/>
                </a:solidFill>
                <a:latin typeface="Lucida Sans"/>
                <a:cs typeface="Lucida Sans"/>
              </a:rPr>
              <a:t> </a:t>
            </a:r>
            <a:r>
              <a:rPr sz="1333" spc="-33">
                <a:solidFill>
                  <a:srgbClr val="7E7E7E"/>
                </a:solidFill>
                <a:latin typeface="Lucida Sans"/>
                <a:cs typeface="Lucida Sans"/>
              </a:rPr>
              <a:t>fruit</a:t>
            </a:r>
            <a:r>
              <a:rPr sz="1333" spc="-47">
                <a:solidFill>
                  <a:srgbClr val="7E7E7E"/>
                </a:solidFill>
                <a:latin typeface="Lucida Sans"/>
                <a:cs typeface="Lucida Sans"/>
              </a:rPr>
              <a:t>s</a:t>
            </a:r>
            <a:r>
              <a:rPr sz="1333" spc="-67">
                <a:solidFill>
                  <a:srgbClr val="7E7E7E"/>
                </a:solidFill>
                <a:latin typeface="Lucida Sans"/>
                <a:cs typeface="Lucida Sans"/>
              </a:rPr>
              <a:t> </a:t>
            </a:r>
            <a:r>
              <a:rPr sz="1333" spc="33">
                <a:solidFill>
                  <a:srgbClr val="7E7E7E"/>
                </a:solidFill>
                <a:latin typeface="Lucida Sans"/>
                <a:cs typeface="Lucida Sans"/>
              </a:rPr>
              <a:t>&amp;</a:t>
            </a:r>
            <a:r>
              <a:rPr sz="1333" spc="-87">
                <a:solidFill>
                  <a:srgbClr val="7E7E7E"/>
                </a:solidFill>
                <a:latin typeface="Lucida Sans"/>
                <a:cs typeface="Lucida Sans"/>
              </a:rPr>
              <a:t> </a:t>
            </a:r>
            <a:r>
              <a:rPr sz="1333" spc="-27">
                <a:solidFill>
                  <a:srgbClr val="7E7E7E"/>
                </a:solidFill>
                <a:latin typeface="Lucida Sans"/>
                <a:cs typeface="Lucida Sans"/>
              </a:rPr>
              <a:t>v</a:t>
            </a:r>
            <a:r>
              <a:rPr sz="1333">
                <a:solidFill>
                  <a:srgbClr val="7E7E7E"/>
                </a:solidFill>
                <a:latin typeface="Lucida Sans"/>
                <a:cs typeface="Lucida Sans"/>
              </a:rPr>
              <a:t>e</a:t>
            </a:r>
            <a:r>
              <a:rPr sz="1333" spc="-120">
                <a:solidFill>
                  <a:srgbClr val="7E7E7E"/>
                </a:solidFill>
                <a:latin typeface="Lucida Sans"/>
                <a:cs typeface="Lucida Sans"/>
              </a:rPr>
              <a:t>g</a:t>
            </a:r>
            <a:r>
              <a:rPr sz="1333">
                <a:solidFill>
                  <a:srgbClr val="7E7E7E"/>
                </a:solidFill>
                <a:latin typeface="Lucida Sans"/>
                <a:cs typeface="Lucida Sans"/>
              </a:rPr>
              <a:t>e</a:t>
            </a:r>
            <a:r>
              <a:rPr sz="1333" spc="-40">
                <a:solidFill>
                  <a:srgbClr val="7E7E7E"/>
                </a:solidFill>
                <a:latin typeface="Lucida Sans"/>
                <a:cs typeface="Lucida Sans"/>
              </a:rPr>
              <a:t>t</a:t>
            </a:r>
            <a:r>
              <a:rPr sz="1333" spc="-27">
                <a:solidFill>
                  <a:srgbClr val="7E7E7E"/>
                </a:solidFill>
                <a:latin typeface="Lucida Sans"/>
                <a:cs typeface="Lucida Sans"/>
              </a:rPr>
              <a:t>abl</a:t>
            </a:r>
            <a:r>
              <a:rPr sz="1333" spc="-20">
                <a:solidFill>
                  <a:srgbClr val="7E7E7E"/>
                </a:solidFill>
                <a:latin typeface="Lucida Sans"/>
                <a:cs typeface="Lucida Sans"/>
              </a:rPr>
              <a:t>e</a:t>
            </a:r>
            <a:r>
              <a:rPr sz="1333" spc="-47">
                <a:solidFill>
                  <a:srgbClr val="7E7E7E"/>
                </a:solidFill>
                <a:latin typeface="Lucida Sans"/>
                <a:cs typeface="Lucida Sans"/>
              </a:rPr>
              <a:t>s</a:t>
            </a:r>
            <a:endParaRPr sz="1333">
              <a:latin typeface="Lucida Sans"/>
              <a:cs typeface="Lucida Sans"/>
            </a:endParaRPr>
          </a:p>
        </p:txBody>
      </p:sp>
      <p:sp>
        <p:nvSpPr>
          <p:cNvPr id="9" name="object 9"/>
          <p:cNvSpPr txBox="1"/>
          <p:nvPr/>
        </p:nvSpPr>
        <p:spPr>
          <a:xfrm>
            <a:off x="439047" y="4483101"/>
            <a:ext cx="3365500" cy="991789"/>
          </a:xfrm>
          <a:prstGeom prst="rect">
            <a:avLst/>
          </a:prstGeom>
        </p:spPr>
        <p:txBody>
          <a:bodyPr vert="horz" wrap="square" lIns="0" tIns="16933" rIns="0" bIns="0" rtlCol="0">
            <a:spAutoFit/>
          </a:bodyPr>
          <a:lstStyle/>
          <a:p>
            <a:pPr marL="16933">
              <a:spcBef>
                <a:spcPts val="133"/>
              </a:spcBef>
            </a:pPr>
            <a:r>
              <a:rPr sz="2667" spc="100">
                <a:latin typeface="Calibri"/>
                <a:cs typeface="Calibri"/>
              </a:rPr>
              <a:t>ULTRA LIGHTWEIGHT</a:t>
            </a:r>
          </a:p>
          <a:p>
            <a:pPr marL="20319" marR="8466" indent="-4233" algn="r">
              <a:lnSpc>
                <a:spcPts val="1440"/>
              </a:lnSpc>
              <a:spcBef>
                <a:spcPts val="207"/>
              </a:spcBef>
            </a:pPr>
            <a:r>
              <a:rPr sz="1333" spc="-7">
                <a:solidFill>
                  <a:srgbClr val="7E7E7E"/>
                </a:solidFill>
                <a:latin typeface="Lucida Sans"/>
                <a:cs typeface="Lucida Sans"/>
              </a:rPr>
              <a:t>With</a:t>
            </a:r>
            <a:r>
              <a:rPr sz="1333" spc="-73">
                <a:solidFill>
                  <a:srgbClr val="7E7E7E"/>
                </a:solidFill>
                <a:latin typeface="Lucida Sans"/>
                <a:cs typeface="Lucida Sans"/>
              </a:rPr>
              <a:t> </a:t>
            </a:r>
            <a:r>
              <a:rPr sz="1333" spc="-100">
                <a:solidFill>
                  <a:srgbClr val="7E7E7E"/>
                </a:solidFill>
                <a:latin typeface="Lucida Sans"/>
                <a:cs typeface="Lucida Sans"/>
              </a:rPr>
              <a:t>95</a:t>
            </a:r>
            <a:r>
              <a:rPr sz="1333" spc="200">
                <a:solidFill>
                  <a:srgbClr val="7E7E7E"/>
                </a:solidFill>
                <a:latin typeface="Lucida Sans"/>
                <a:cs typeface="Lucida Sans"/>
              </a:rPr>
              <a:t>%</a:t>
            </a:r>
            <a:r>
              <a:rPr sz="1333" spc="-47">
                <a:solidFill>
                  <a:srgbClr val="7E7E7E"/>
                </a:solidFill>
                <a:latin typeface="Lucida Sans"/>
                <a:cs typeface="Lucida Sans"/>
              </a:rPr>
              <a:t> </a:t>
            </a:r>
            <a:r>
              <a:rPr sz="1333" spc="-33">
                <a:solidFill>
                  <a:srgbClr val="7E7E7E"/>
                </a:solidFill>
                <a:latin typeface="Lucida Sans"/>
                <a:cs typeface="Lucida Sans"/>
              </a:rPr>
              <a:t>of</a:t>
            </a:r>
            <a:r>
              <a:rPr sz="1333" spc="-80">
                <a:solidFill>
                  <a:srgbClr val="7E7E7E"/>
                </a:solidFill>
                <a:latin typeface="Lucida Sans"/>
                <a:cs typeface="Lucida Sans"/>
              </a:rPr>
              <a:t> </a:t>
            </a:r>
            <a:r>
              <a:rPr sz="1333" spc="-40">
                <a:solidFill>
                  <a:srgbClr val="7E7E7E"/>
                </a:solidFill>
                <a:latin typeface="Lucida Sans"/>
                <a:cs typeface="Lucida Sans"/>
              </a:rPr>
              <a:t>i</a:t>
            </a:r>
            <a:r>
              <a:rPr sz="1333" spc="-53">
                <a:solidFill>
                  <a:srgbClr val="7E7E7E"/>
                </a:solidFill>
                <a:latin typeface="Lucida Sans"/>
                <a:cs typeface="Lucida Sans"/>
              </a:rPr>
              <a:t>t</a:t>
            </a:r>
            <a:r>
              <a:rPr sz="1333" spc="-47">
                <a:solidFill>
                  <a:srgbClr val="7E7E7E"/>
                </a:solidFill>
                <a:latin typeface="Lucida Sans"/>
                <a:cs typeface="Lucida Sans"/>
              </a:rPr>
              <a:t>s</a:t>
            </a:r>
            <a:r>
              <a:rPr sz="1333" spc="-67">
                <a:solidFill>
                  <a:srgbClr val="7E7E7E"/>
                </a:solidFill>
                <a:latin typeface="Lucida Sans"/>
                <a:cs typeface="Lucida Sans"/>
              </a:rPr>
              <a:t> </a:t>
            </a:r>
            <a:r>
              <a:rPr sz="1333" spc="-27">
                <a:solidFill>
                  <a:srgbClr val="7E7E7E"/>
                </a:solidFill>
                <a:latin typeface="Lucida Sans"/>
                <a:cs typeface="Lucida Sans"/>
              </a:rPr>
              <a:t>v</a:t>
            </a:r>
            <a:r>
              <a:rPr sz="1333" spc="-20">
                <a:solidFill>
                  <a:srgbClr val="7E7E7E"/>
                </a:solidFill>
                <a:latin typeface="Lucida Sans"/>
                <a:cs typeface="Lucida Sans"/>
              </a:rPr>
              <a:t>olu</a:t>
            </a:r>
            <a:r>
              <a:rPr sz="1333" spc="-47">
                <a:solidFill>
                  <a:srgbClr val="7E7E7E"/>
                </a:solidFill>
                <a:latin typeface="Lucida Sans"/>
                <a:cs typeface="Lucida Sans"/>
              </a:rPr>
              <a:t>m</a:t>
            </a:r>
            <a:r>
              <a:rPr sz="1333">
                <a:solidFill>
                  <a:srgbClr val="7E7E7E"/>
                </a:solidFill>
                <a:latin typeface="Lucida Sans"/>
                <a:cs typeface="Lucida Sans"/>
              </a:rPr>
              <a:t>e</a:t>
            </a:r>
            <a:r>
              <a:rPr sz="1333" spc="-87">
                <a:solidFill>
                  <a:srgbClr val="7E7E7E"/>
                </a:solidFill>
                <a:latin typeface="Lucida Sans"/>
                <a:cs typeface="Lucida Sans"/>
              </a:rPr>
              <a:t> </a:t>
            </a:r>
            <a:r>
              <a:rPr sz="1333" spc="-53">
                <a:solidFill>
                  <a:srgbClr val="7E7E7E"/>
                </a:solidFill>
                <a:latin typeface="Lucida Sans"/>
                <a:cs typeface="Lucida Sans"/>
              </a:rPr>
              <a:t>c</a:t>
            </a:r>
            <a:r>
              <a:rPr sz="1333" spc="-13">
                <a:solidFill>
                  <a:srgbClr val="7E7E7E"/>
                </a:solidFill>
                <a:latin typeface="Lucida Sans"/>
                <a:cs typeface="Lucida Sans"/>
              </a:rPr>
              <a:t>o</a:t>
            </a:r>
            <a:r>
              <a:rPr sz="1333" spc="-27">
                <a:solidFill>
                  <a:srgbClr val="7E7E7E"/>
                </a:solidFill>
                <a:latin typeface="Lucida Sans"/>
                <a:cs typeface="Lucida Sans"/>
              </a:rPr>
              <a:t>m</a:t>
            </a:r>
            <a:r>
              <a:rPr sz="1333" spc="-33">
                <a:solidFill>
                  <a:srgbClr val="7E7E7E"/>
                </a:solidFill>
                <a:latin typeface="Lucida Sans"/>
                <a:cs typeface="Lucida Sans"/>
              </a:rPr>
              <a:t>pos</a:t>
            </a:r>
            <a:r>
              <a:rPr sz="1333">
                <a:solidFill>
                  <a:srgbClr val="7E7E7E"/>
                </a:solidFill>
                <a:latin typeface="Lucida Sans"/>
                <a:cs typeface="Lucida Sans"/>
              </a:rPr>
              <a:t>e</a:t>
            </a:r>
            <a:r>
              <a:rPr sz="1333" spc="-27">
                <a:solidFill>
                  <a:srgbClr val="7E7E7E"/>
                </a:solidFill>
                <a:latin typeface="Lucida Sans"/>
                <a:cs typeface="Lucida Sans"/>
              </a:rPr>
              <a:t>d</a:t>
            </a:r>
            <a:r>
              <a:rPr sz="1333" spc="-87">
                <a:solidFill>
                  <a:srgbClr val="7E7E7E"/>
                </a:solidFill>
                <a:latin typeface="Lucida Sans"/>
                <a:cs typeface="Lucida Sans"/>
              </a:rPr>
              <a:t> </a:t>
            </a:r>
            <a:r>
              <a:rPr lang="en-US" sz="1333" spc="-27">
                <a:solidFill>
                  <a:srgbClr val="7E7E7E"/>
                </a:solidFill>
                <a:latin typeface="Lucida Sans"/>
                <a:cs typeface="Lucida Sans"/>
              </a:rPr>
              <a:t>of</a:t>
            </a:r>
            <a:r>
              <a:rPr sz="1333" spc="-73">
                <a:solidFill>
                  <a:srgbClr val="7E7E7E"/>
                </a:solidFill>
                <a:latin typeface="Lucida Sans"/>
                <a:cs typeface="Lucida Sans"/>
              </a:rPr>
              <a:t> </a:t>
            </a:r>
            <a:r>
              <a:rPr sz="1333" spc="-47">
                <a:solidFill>
                  <a:srgbClr val="7E7E7E"/>
                </a:solidFill>
                <a:latin typeface="Lucida Sans"/>
                <a:cs typeface="Lucida Sans"/>
              </a:rPr>
              <a:t>air</a:t>
            </a:r>
            <a:r>
              <a:rPr sz="1333" spc="-33">
                <a:solidFill>
                  <a:srgbClr val="7E7E7E"/>
                </a:solidFill>
                <a:latin typeface="Lucida Sans"/>
                <a:cs typeface="Lucida Sans"/>
              </a:rPr>
              <a:t>,</a:t>
            </a:r>
            <a:r>
              <a:rPr sz="1333" spc="-67">
                <a:solidFill>
                  <a:srgbClr val="7E7E7E"/>
                </a:solidFill>
                <a:latin typeface="Lucida Sans"/>
                <a:cs typeface="Lucida Sans"/>
              </a:rPr>
              <a:t> </a:t>
            </a:r>
            <a:r>
              <a:rPr sz="1333">
                <a:solidFill>
                  <a:srgbClr val="7E7E7E"/>
                </a:solidFill>
                <a:latin typeface="Lucida Sans"/>
                <a:cs typeface="Lucida Sans"/>
              </a:rPr>
              <a:t>a  </a:t>
            </a:r>
            <a:r>
              <a:rPr sz="1333" spc="-40">
                <a:solidFill>
                  <a:srgbClr val="7E7E7E"/>
                </a:solidFill>
                <a:latin typeface="Lucida Sans"/>
                <a:cs typeface="Lucida Sans"/>
              </a:rPr>
              <a:t>little </a:t>
            </a:r>
            <a:r>
              <a:rPr sz="1333" spc="-27">
                <a:solidFill>
                  <a:srgbClr val="7E7E7E"/>
                </a:solidFill>
                <a:latin typeface="Lucida Sans"/>
                <a:cs typeface="Lucida Sans"/>
              </a:rPr>
              <a:t>material </a:t>
            </a:r>
            <a:r>
              <a:rPr sz="1333" spc="-33">
                <a:solidFill>
                  <a:srgbClr val="7E7E7E"/>
                </a:solidFill>
                <a:latin typeface="Lucida Sans"/>
                <a:cs typeface="Lucida Sans"/>
              </a:rPr>
              <a:t>makes </a:t>
            </a:r>
            <a:r>
              <a:rPr sz="1333">
                <a:solidFill>
                  <a:srgbClr val="7E7E7E"/>
                </a:solidFill>
                <a:latin typeface="Lucida Sans"/>
                <a:cs typeface="Lucida Sans"/>
              </a:rPr>
              <a:t>a </a:t>
            </a:r>
            <a:r>
              <a:rPr sz="1333" spc="-60">
                <a:solidFill>
                  <a:srgbClr val="7E7E7E"/>
                </a:solidFill>
                <a:latin typeface="Lucida Sans"/>
                <a:cs typeface="Lucida Sans"/>
              </a:rPr>
              <a:t>big </a:t>
            </a:r>
            <a:r>
              <a:rPr sz="1333" spc="-27">
                <a:solidFill>
                  <a:srgbClr val="7E7E7E"/>
                </a:solidFill>
                <a:latin typeface="Lucida Sans"/>
                <a:cs typeface="Lucida Sans"/>
              </a:rPr>
              <a:t>difference </a:t>
            </a:r>
            <a:r>
              <a:rPr sz="1333" spc="-33">
                <a:solidFill>
                  <a:srgbClr val="7E7E7E"/>
                </a:solidFill>
                <a:latin typeface="Lucida Sans"/>
                <a:cs typeface="Lucida Sans"/>
              </a:rPr>
              <a:t>in </a:t>
            </a:r>
            <a:r>
              <a:rPr sz="1333" spc="-27">
                <a:solidFill>
                  <a:srgbClr val="7E7E7E"/>
                </a:solidFill>
                <a:latin typeface="Lucida Sans"/>
                <a:cs typeface="Lucida Sans"/>
              </a:rPr>
              <a:t> </a:t>
            </a:r>
            <a:r>
              <a:rPr sz="1333" spc="-20">
                <a:solidFill>
                  <a:srgbClr val="7E7E7E"/>
                </a:solidFill>
                <a:latin typeface="Lucida Sans"/>
                <a:cs typeface="Lucida Sans"/>
              </a:rPr>
              <a:t>pr</a:t>
            </a:r>
            <a:r>
              <a:rPr sz="1333" spc="-33">
                <a:solidFill>
                  <a:srgbClr val="7E7E7E"/>
                </a:solidFill>
                <a:latin typeface="Lucida Sans"/>
                <a:cs typeface="Lucida Sans"/>
              </a:rPr>
              <a:t>o</a:t>
            </a:r>
            <a:r>
              <a:rPr sz="1333" spc="-27">
                <a:solidFill>
                  <a:srgbClr val="7E7E7E"/>
                </a:solidFill>
                <a:latin typeface="Lucida Sans"/>
                <a:cs typeface="Lucida Sans"/>
              </a:rPr>
              <a:t>t</a:t>
            </a:r>
            <a:r>
              <a:rPr sz="1333">
                <a:solidFill>
                  <a:srgbClr val="7E7E7E"/>
                </a:solidFill>
                <a:latin typeface="Lucida Sans"/>
                <a:cs typeface="Lucida Sans"/>
              </a:rPr>
              <a:t>e</a:t>
            </a:r>
            <a:r>
              <a:rPr sz="1333" spc="-53">
                <a:solidFill>
                  <a:srgbClr val="7E7E7E"/>
                </a:solidFill>
                <a:latin typeface="Lucida Sans"/>
                <a:cs typeface="Lucida Sans"/>
              </a:rPr>
              <a:t>c</a:t>
            </a:r>
            <a:r>
              <a:rPr sz="1333" spc="-40">
                <a:solidFill>
                  <a:srgbClr val="7E7E7E"/>
                </a:solidFill>
                <a:latin typeface="Lucida Sans"/>
                <a:cs typeface="Lucida Sans"/>
              </a:rPr>
              <a:t>t</a:t>
            </a:r>
            <a:r>
              <a:rPr sz="1333" spc="-60">
                <a:solidFill>
                  <a:srgbClr val="7E7E7E"/>
                </a:solidFill>
                <a:latin typeface="Lucida Sans"/>
                <a:cs typeface="Lucida Sans"/>
              </a:rPr>
              <a:t>ing</a:t>
            </a:r>
            <a:r>
              <a:rPr sz="1333" spc="-67">
                <a:solidFill>
                  <a:srgbClr val="7E7E7E"/>
                </a:solidFill>
                <a:latin typeface="Lucida Sans"/>
                <a:cs typeface="Lucida Sans"/>
              </a:rPr>
              <a:t> </a:t>
            </a:r>
            <a:r>
              <a:rPr sz="1333" spc="-120">
                <a:solidFill>
                  <a:srgbClr val="7E7E7E"/>
                </a:solidFill>
                <a:latin typeface="Lucida Sans"/>
                <a:cs typeface="Lucida Sans"/>
              </a:rPr>
              <a:t>g</a:t>
            </a:r>
            <a:r>
              <a:rPr sz="1333" spc="-20">
                <a:solidFill>
                  <a:srgbClr val="7E7E7E"/>
                </a:solidFill>
                <a:latin typeface="Lucida Sans"/>
                <a:cs typeface="Lucida Sans"/>
              </a:rPr>
              <a:t>o</a:t>
            </a:r>
            <a:r>
              <a:rPr sz="1333" spc="-27">
                <a:solidFill>
                  <a:srgbClr val="7E7E7E"/>
                </a:solidFill>
                <a:latin typeface="Lucida Sans"/>
                <a:cs typeface="Lucida Sans"/>
              </a:rPr>
              <a:t>o</a:t>
            </a:r>
            <a:r>
              <a:rPr sz="1333" spc="-40">
                <a:solidFill>
                  <a:srgbClr val="7E7E7E"/>
                </a:solidFill>
                <a:latin typeface="Lucida Sans"/>
                <a:cs typeface="Lucida Sans"/>
              </a:rPr>
              <a:t>ds</a:t>
            </a:r>
            <a:r>
              <a:rPr sz="1333" spc="-67">
                <a:solidFill>
                  <a:srgbClr val="7E7E7E"/>
                </a:solidFill>
                <a:latin typeface="Lucida Sans"/>
                <a:cs typeface="Lucida Sans"/>
              </a:rPr>
              <a:t> </a:t>
            </a:r>
            <a:r>
              <a:rPr sz="1333" spc="-53">
                <a:solidFill>
                  <a:srgbClr val="7E7E7E"/>
                </a:solidFill>
                <a:latin typeface="Lucida Sans"/>
                <a:cs typeface="Lucida Sans"/>
              </a:rPr>
              <a:t>c</a:t>
            </a:r>
            <a:r>
              <a:rPr sz="1333" spc="-7">
                <a:solidFill>
                  <a:srgbClr val="7E7E7E"/>
                </a:solidFill>
                <a:latin typeface="Lucida Sans"/>
                <a:cs typeface="Lucida Sans"/>
              </a:rPr>
              <a:t>h</a:t>
            </a:r>
            <a:r>
              <a:rPr sz="1333">
                <a:solidFill>
                  <a:srgbClr val="7E7E7E"/>
                </a:solidFill>
                <a:latin typeface="Lucida Sans"/>
                <a:cs typeface="Lucida Sans"/>
              </a:rPr>
              <a:t>e</a:t>
            </a:r>
            <a:r>
              <a:rPr sz="1333" spc="-33">
                <a:solidFill>
                  <a:srgbClr val="7E7E7E"/>
                </a:solidFill>
                <a:latin typeface="Lucida Sans"/>
                <a:cs typeface="Lucida Sans"/>
              </a:rPr>
              <a:t>apl</a:t>
            </a:r>
            <a:r>
              <a:rPr sz="1333" spc="-27">
                <a:solidFill>
                  <a:srgbClr val="7E7E7E"/>
                </a:solidFill>
                <a:latin typeface="Lucida Sans"/>
                <a:cs typeface="Lucida Sans"/>
              </a:rPr>
              <a:t>y</a:t>
            </a:r>
            <a:r>
              <a:rPr sz="1333" spc="-87">
                <a:solidFill>
                  <a:srgbClr val="7E7E7E"/>
                </a:solidFill>
                <a:latin typeface="Lucida Sans"/>
                <a:cs typeface="Lucida Sans"/>
              </a:rPr>
              <a:t> </a:t>
            </a:r>
            <a:r>
              <a:rPr sz="1333" spc="-20">
                <a:solidFill>
                  <a:srgbClr val="7E7E7E"/>
                </a:solidFill>
                <a:latin typeface="Lucida Sans"/>
                <a:cs typeface="Lucida Sans"/>
              </a:rPr>
              <a:t>dur</a:t>
            </a:r>
            <a:r>
              <a:rPr sz="1333" spc="-60">
                <a:solidFill>
                  <a:srgbClr val="7E7E7E"/>
                </a:solidFill>
                <a:latin typeface="Lucida Sans"/>
                <a:cs typeface="Lucida Sans"/>
              </a:rPr>
              <a:t>ing</a:t>
            </a:r>
            <a:r>
              <a:rPr sz="1333" spc="-67">
                <a:solidFill>
                  <a:srgbClr val="7E7E7E"/>
                </a:solidFill>
                <a:latin typeface="Lucida Sans"/>
                <a:cs typeface="Lucida Sans"/>
              </a:rPr>
              <a:t> </a:t>
            </a:r>
            <a:r>
              <a:rPr sz="1333" spc="-40">
                <a:solidFill>
                  <a:srgbClr val="7E7E7E"/>
                </a:solidFill>
                <a:latin typeface="Lucida Sans"/>
                <a:cs typeface="Lucida Sans"/>
              </a:rPr>
              <a:t>t</a:t>
            </a:r>
            <a:r>
              <a:rPr sz="1333" spc="-27">
                <a:solidFill>
                  <a:srgbClr val="7E7E7E"/>
                </a:solidFill>
                <a:latin typeface="Lucida Sans"/>
                <a:cs typeface="Lucida Sans"/>
              </a:rPr>
              <a:t>ran</a:t>
            </a:r>
            <a:r>
              <a:rPr sz="1333" spc="-20">
                <a:solidFill>
                  <a:srgbClr val="7E7E7E"/>
                </a:solidFill>
                <a:latin typeface="Lucida Sans"/>
                <a:cs typeface="Lucida Sans"/>
              </a:rPr>
              <a:t>sport</a:t>
            </a:r>
            <a:endParaRPr sz="1333">
              <a:latin typeface="Lucida Sans"/>
              <a:cs typeface="Lucida Sans"/>
            </a:endParaRPr>
          </a:p>
        </p:txBody>
      </p:sp>
      <p:sp>
        <p:nvSpPr>
          <p:cNvPr id="10" name="object 10"/>
          <p:cNvSpPr txBox="1"/>
          <p:nvPr/>
        </p:nvSpPr>
        <p:spPr>
          <a:xfrm>
            <a:off x="8436526" y="4511210"/>
            <a:ext cx="3283373" cy="991789"/>
          </a:xfrm>
          <a:prstGeom prst="rect">
            <a:avLst/>
          </a:prstGeom>
        </p:spPr>
        <p:txBody>
          <a:bodyPr vert="horz" wrap="square" lIns="0" tIns="16933" rIns="0" bIns="0" rtlCol="0">
            <a:spAutoFit/>
          </a:bodyPr>
          <a:lstStyle/>
          <a:p>
            <a:pPr marL="16933">
              <a:spcBef>
                <a:spcPts val="133"/>
              </a:spcBef>
            </a:pPr>
            <a:r>
              <a:rPr sz="2667" spc="100">
                <a:latin typeface="Calibri"/>
                <a:cs typeface="Calibri"/>
              </a:rPr>
              <a:t>SAFE TO USE</a:t>
            </a:r>
          </a:p>
          <a:p>
            <a:pPr marL="16933" marR="6773">
              <a:lnSpc>
                <a:spcPts val="1440"/>
              </a:lnSpc>
              <a:spcBef>
                <a:spcPts val="207"/>
              </a:spcBef>
            </a:pPr>
            <a:r>
              <a:rPr sz="1333" spc="20">
                <a:solidFill>
                  <a:srgbClr val="7E7E7E"/>
                </a:solidFill>
                <a:latin typeface="Lucida Sans"/>
                <a:cs typeface="Lucida Sans"/>
              </a:rPr>
              <a:t>BPA</a:t>
            </a:r>
            <a:r>
              <a:rPr sz="1333" spc="-67">
                <a:solidFill>
                  <a:srgbClr val="7E7E7E"/>
                </a:solidFill>
                <a:latin typeface="Lucida Sans"/>
                <a:cs typeface="Lucida Sans"/>
              </a:rPr>
              <a:t> </a:t>
            </a:r>
            <a:r>
              <a:rPr sz="1333" spc="-20">
                <a:solidFill>
                  <a:srgbClr val="7E7E7E"/>
                </a:solidFill>
                <a:latin typeface="Lucida Sans"/>
                <a:cs typeface="Lucida Sans"/>
              </a:rPr>
              <a:t>and</a:t>
            </a:r>
            <a:r>
              <a:rPr sz="1333" spc="-73">
                <a:solidFill>
                  <a:srgbClr val="7E7E7E"/>
                </a:solidFill>
                <a:latin typeface="Lucida Sans"/>
                <a:cs typeface="Lucida Sans"/>
              </a:rPr>
              <a:t> </a:t>
            </a:r>
            <a:r>
              <a:rPr sz="1333" spc="-13">
                <a:solidFill>
                  <a:srgbClr val="7E7E7E"/>
                </a:solidFill>
                <a:latin typeface="Lucida Sans"/>
                <a:cs typeface="Lucida Sans"/>
              </a:rPr>
              <a:t>Phthalate</a:t>
            </a:r>
            <a:r>
              <a:rPr sz="1333" spc="-67">
                <a:solidFill>
                  <a:srgbClr val="7E7E7E"/>
                </a:solidFill>
                <a:latin typeface="Lucida Sans"/>
                <a:cs typeface="Lucida Sans"/>
              </a:rPr>
              <a:t> </a:t>
            </a:r>
            <a:r>
              <a:rPr sz="1333" spc="-33">
                <a:solidFill>
                  <a:srgbClr val="7E7E7E"/>
                </a:solidFill>
                <a:latin typeface="Lucida Sans"/>
                <a:cs typeface="Lucida Sans"/>
              </a:rPr>
              <a:t>free,</a:t>
            </a:r>
            <a:r>
              <a:rPr sz="1333" spc="-67">
                <a:solidFill>
                  <a:srgbClr val="7E7E7E"/>
                </a:solidFill>
                <a:latin typeface="Lucida Sans"/>
                <a:cs typeface="Lucida Sans"/>
              </a:rPr>
              <a:t> </a:t>
            </a:r>
            <a:r>
              <a:rPr sz="1333" spc="-27">
                <a:solidFill>
                  <a:srgbClr val="7E7E7E"/>
                </a:solidFill>
                <a:latin typeface="Lucida Sans"/>
                <a:cs typeface="Lucida Sans"/>
              </a:rPr>
              <a:t>mildew</a:t>
            </a:r>
            <a:r>
              <a:rPr sz="1333" spc="-87">
                <a:solidFill>
                  <a:srgbClr val="7E7E7E"/>
                </a:solidFill>
                <a:latin typeface="Lucida Sans"/>
                <a:cs typeface="Lucida Sans"/>
              </a:rPr>
              <a:t> </a:t>
            </a:r>
            <a:r>
              <a:rPr sz="1333" spc="-40">
                <a:solidFill>
                  <a:srgbClr val="7E7E7E"/>
                </a:solidFill>
                <a:latin typeface="Lucida Sans"/>
                <a:cs typeface="Lucida Sans"/>
              </a:rPr>
              <a:t>resistant, </a:t>
            </a:r>
            <a:r>
              <a:rPr sz="1333" spc="-400">
                <a:solidFill>
                  <a:srgbClr val="7E7E7E"/>
                </a:solidFill>
                <a:latin typeface="Lucida Sans"/>
                <a:cs typeface="Lucida Sans"/>
              </a:rPr>
              <a:t> </a:t>
            </a:r>
            <a:r>
              <a:rPr sz="1333" spc="-33">
                <a:solidFill>
                  <a:srgbClr val="7E7E7E"/>
                </a:solidFill>
                <a:latin typeface="Lucida Sans"/>
                <a:cs typeface="Lucida Sans"/>
              </a:rPr>
              <a:t>FD</a:t>
            </a:r>
            <a:r>
              <a:rPr sz="1333" spc="-73">
                <a:solidFill>
                  <a:srgbClr val="7E7E7E"/>
                </a:solidFill>
                <a:latin typeface="Lucida Sans"/>
                <a:cs typeface="Lucida Sans"/>
              </a:rPr>
              <a:t>A</a:t>
            </a:r>
            <a:r>
              <a:rPr sz="1333" spc="-7">
                <a:solidFill>
                  <a:srgbClr val="7E7E7E"/>
                </a:solidFill>
                <a:latin typeface="Lucida Sans"/>
                <a:cs typeface="Lucida Sans"/>
              </a:rPr>
              <a:t>-</a:t>
            </a:r>
            <a:r>
              <a:rPr sz="1333" spc="-27">
                <a:solidFill>
                  <a:srgbClr val="7E7E7E"/>
                </a:solidFill>
                <a:latin typeface="Lucida Sans"/>
                <a:cs typeface="Lucida Sans"/>
              </a:rPr>
              <a:t>appro</a:t>
            </a:r>
            <a:r>
              <a:rPr sz="1333" spc="-20">
                <a:solidFill>
                  <a:srgbClr val="7E7E7E"/>
                </a:solidFill>
                <a:latin typeface="Lucida Sans"/>
                <a:cs typeface="Lucida Sans"/>
              </a:rPr>
              <a:t>v</a:t>
            </a:r>
            <a:r>
              <a:rPr sz="1333">
                <a:solidFill>
                  <a:srgbClr val="7E7E7E"/>
                </a:solidFill>
                <a:latin typeface="Lucida Sans"/>
                <a:cs typeface="Lucida Sans"/>
              </a:rPr>
              <a:t>e</a:t>
            </a:r>
            <a:r>
              <a:rPr sz="1333" spc="-27">
                <a:solidFill>
                  <a:srgbClr val="7E7E7E"/>
                </a:solidFill>
                <a:latin typeface="Lucida Sans"/>
                <a:cs typeface="Lucida Sans"/>
              </a:rPr>
              <a:t>d</a:t>
            </a:r>
            <a:r>
              <a:rPr sz="1333" spc="-87">
                <a:solidFill>
                  <a:srgbClr val="7E7E7E"/>
                </a:solidFill>
                <a:latin typeface="Lucida Sans"/>
                <a:cs typeface="Lucida Sans"/>
              </a:rPr>
              <a:t> </a:t>
            </a:r>
            <a:r>
              <a:rPr sz="1333" spc="-27">
                <a:solidFill>
                  <a:srgbClr val="7E7E7E"/>
                </a:solidFill>
                <a:latin typeface="Lucida Sans"/>
                <a:cs typeface="Lucida Sans"/>
              </a:rPr>
              <a:t>f</a:t>
            </a:r>
            <a:r>
              <a:rPr sz="1333" spc="-47">
                <a:solidFill>
                  <a:srgbClr val="7E7E7E"/>
                </a:solidFill>
                <a:latin typeface="Lucida Sans"/>
                <a:cs typeface="Lucida Sans"/>
              </a:rPr>
              <a:t>o</a:t>
            </a:r>
            <a:r>
              <a:rPr sz="1333" spc="-7">
                <a:solidFill>
                  <a:srgbClr val="7E7E7E"/>
                </a:solidFill>
                <a:latin typeface="Lucida Sans"/>
                <a:cs typeface="Lucida Sans"/>
              </a:rPr>
              <a:t>r</a:t>
            </a:r>
            <a:r>
              <a:rPr sz="1333" spc="-73">
                <a:solidFill>
                  <a:srgbClr val="7E7E7E"/>
                </a:solidFill>
                <a:latin typeface="Lucida Sans"/>
                <a:cs typeface="Lucida Sans"/>
              </a:rPr>
              <a:t> </a:t>
            </a:r>
            <a:r>
              <a:rPr sz="1333" spc="-20">
                <a:solidFill>
                  <a:srgbClr val="7E7E7E"/>
                </a:solidFill>
                <a:latin typeface="Lucida Sans"/>
                <a:cs typeface="Lucida Sans"/>
              </a:rPr>
              <a:t>me</a:t>
            </a:r>
            <a:r>
              <a:rPr sz="1333" spc="-13">
                <a:solidFill>
                  <a:srgbClr val="7E7E7E"/>
                </a:solidFill>
                <a:latin typeface="Lucida Sans"/>
                <a:cs typeface="Lucida Sans"/>
              </a:rPr>
              <a:t>d</a:t>
            </a:r>
            <a:r>
              <a:rPr sz="1333" spc="-40">
                <a:solidFill>
                  <a:srgbClr val="7E7E7E"/>
                </a:solidFill>
                <a:latin typeface="Lucida Sans"/>
                <a:cs typeface="Lucida Sans"/>
              </a:rPr>
              <a:t>i</a:t>
            </a:r>
            <a:r>
              <a:rPr sz="1333" spc="-60">
                <a:solidFill>
                  <a:srgbClr val="7E7E7E"/>
                </a:solidFill>
                <a:latin typeface="Lucida Sans"/>
                <a:cs typeface="Lucida Sans"/>
              </a:rPr>
              <a:t>c</a:t>
            </a:r>
            <a:r>
              <a:rPr sz="1333" spc="-40">
                <a:solidFill>
                  <a:srgbClr val="7E7E7E"/>
                </a:solidFill>
                <a:latin typeface="Lucida Sans"/>
                <a:cs typeface="Lucida Sans"/>
              </a:rPr>
              <a:t>a</a:t>
            </a:r>
            <a:r>
              <a:rPr sz="1333" spc="-20">
                <a:solidFill>
                  <a:srgbClr val="7E7E7E"/>
                </a:solidFill>
                <a:latin typeface="Lucida Sans"/>
                <a:cs typeface="Lucida Sans"/>
              </a:rPr>
              <a:t>l</a:t>
            </a:r>
            <a:r>
              <a:rPr sz="1333" spc="-93">
                <a:solidFill>
                  <a:srgbClr val="7E7E7E"/>
                </a:solidFill>
                <a:latin typeface="Lucida Sans"/>
                <a:cs typeface="Lucida Sans"/>
              </a:rPr>
              <a:t> </a:t>
            </a:r>
            <a:r>
              <a:rPr sz="1333" spc="33">
                <a:solidFill>
                  <a:srgbClr val="7E7E7E"/>
                </a:solidFill>
                <a:latin typeface="Lucida Sans"/>
                <a:cs typeface="Lucida Sans"/>
              </a:rPr>
              <a:t>&amp;</a:t>
            </a:r>
            <a:r>
              <a:rPr sz="1333" spc="-67">
                <a:solidFill>
                  <a:srgbClr val="7E7E7E"/>
                </a:solidFill>
                <a:latin typeface="Lucida Sans"/>
                <a:cs typeface="Lucida Sans"/>
              </a:rPr>
              <a:t> </a:t>
            </a:r>
            <a:r>
              <a:rPr sz="1333" spc="-27">
                <a:solidFill>
                  <a:srgbClr val="7E7E7E"/>
                </a:solidFill>
                <a:latin typeface="Lucida Sans"/>
                <a:cs typeface="Lucida Sans"/>
              </a:rPr>
              <a:t>f</a:t>
            </a:r>
            <a:r>
              <a:rPr sz="1333" spc="-47">
                <a:solidFill>
                  <a:srgbClr val="7E7E7E"/>
                </a:solidFill>
                <a:latin typeface="Lucida Sans"/>
                <a:cs typeface="Lucida Sans"/>
              </a:rPr>
              <a:t>o</a:t>
            </a:r>
            <a:r>
              <a:rPr sz="1333" spc="-27">
                <a:solidFill>
                  <a:srgbClr val="7E7E7E"/>
                </a:solidFill>
                <a:latin typeface="Lucida Sans"/>
                <a:cs typeface="Lucida Sans"/>
              </a:rPr>
              <a:t>o</a:t>
            </a:r>
            <a:r>
              <a:rPr sz="1333" spc="-13">
                <a:solidFill>
                  <a:srgbClr val="7E7E7E"/>
                </a:solidFill>
                <a:latin typeface="Lucida Sans"/>
                <a:cs typeface="Lucida Sans"/>
              </a:rPr>
              <a:t>d</a:t>
            </a:r>
            <a:r>
              <a:rPr sz="1333" spc="-7">
                <a:solidFill>
                  <a:srgbClr val="7E7E7E"/>
                </a:solidFill>
                <a:latin typeface="Lucida Sans"/>
                <a:cs typeface="Lucida Sans"/>
              </a:rPr>
              <a:t>-</a:t>
            </a:r>
            <a:r>
              <a:rPr sz="1333" spc="-120">
                <a:solidFill>
                  <a:srgbClr val="7E7E7E"/>
                </a:solidFill>
                <a:latin typeface="Lucida Sans"/>
                <a:cs typeface="Lucida Sans"/>
              </a:rPr>
              <a:t>g</a:t>
            </a:r>
            <a:r>
              <a:rPr sz="1333" spc="-13">
                <a:solidFill>
                  <a:srgbClr val="7E7E7E"/>
                </a:solidFill>
                <a:latin typeface="Lucida Sans"/>
                <a:cs typeface="Lucida Sans"/>
              </a:rPr>
              <a:t>rade  </a:t>
            </a:r>
            <a:r>
              <a:rPr sz="1333" spc="-40">
                <a:solidFill>
                  <a:srgbClr val="7E7E7E"/>
                </a:solidFill>
                <a:latin typeface="Lucida Sans"/>
                <a:cs typeface="Lucida Sans"/>
              </a:rPr>
              <a:t>appli</a:t>
            </a:r>
            <a:r>
              <a:rPr sz="1333" spc="-33">
                <a:solidFill>
                  <a:srgbClr val="7E7E7E"/>
                </a:solidFill>
                <a:latin typeface="Lucida Sans"/>
                <a:cs typeface="Lucida Sans"/>
              </a:rPr>
              <a:t>c</a:t>
            </a:r>
            <a:r>
              <a:rPr sz="1333" spc="-27">
                <a:solidFill>
                  <a:srgbClr val="7E7E7E"/>
                </a:solidFill>
                <a:latin typeface="Lucida Sans"/>
                <a:cs typeface="Lucida Sans"/>
              </a:rPr>
              <a:t>at</a:t>
            </a:r>
            <a:r>
              <a:rPr sz="1333" spc="-33">
                <a:solidFill>
                  <a:srgbClr val="7E7E7E"/>
                </a:solidFill>
                <a:latin typeface="Lucida Sans"/>
                <a:cs typeface="Lucida Sans"/>
              </a:rPr>
              <a:t>ions</a:t>
            </a:r>
            <a:r>
              <a:rPr sz="1333" spc="-100">
                <a:solidFill>
                  <a:srgbClr val="7E7E7E"/>
                </a:solidFill>
                <a:latin typeface="Lucida Sans"/>
                <a:cs typeface="Lucida Sans"/>
              </a:rPr>
              <a:t>,</a:t>
            </a:r>
            <a:r>
              <a:rPr sz="1333" spc="-93">
                <a:solidFill>
                  <a:srgbClr val="7E7E7E"/>
                </a:solidFill>
                <a:latin typeface="Lucida Sans"/>
                <a:cs typeface="Lucida Sans"/>
              </a:rPr>
              <a:t> </a:t>
            </a:r>
            <a:r>
              <a:rPr sz="1333" spc="-20">
                <a:solidFill>
                  <a:srgbClr val="7E7E7E"/>
                </a:solidFill>
                <a:latin typeface="Lucida Sans"/>
                <a:cs typeface="Lucida Sans"/>
              </a:rPr>
              <a:t>an</a:t>
            </a:r>
            <a:r>
              <a:rPr sz="1333" spc="-13">
                <a:solidFill>
                  <a:srgbClr val="7E7E7E"/>
                </a:solidFill>
                <a:latin typeface="Lucida Sans"/>
                <a:cs typeface="Lucida Sans"/>
              </a:rPr>
              <a:t>d</a:t>
            </a:r>
            <a:r>
              <a:rPr sz="1333" spc="-73">
                <a:solidFill>
                  <a:srgbClr val="7E7E7E"/>
                </a:solidFill>
                <a:latin typeface="Lucida Sans"/>
                <a:cs typeface="Lucida Sans"/>
              </a:rPr>
              <a:t> </a:t>
            </a:r>
            <a:r>
              <a:rPr sz="1333" spc="-47">
                <a:solidFill>
                  <a:srgbClr val="7E7E7E"/>
                </a:solidFill>
                <a:latin typeface="Lucida Sans"/>
                <a:cs typeface="Lucida Sans"/>
              </a:rPr>
              <a:t>s</a:t>
            </a:r>
            <a:r>
              <a:rPr sz="1333" spc="-27">
                <a:solidFill>
                  <a:srgbClr val="7E7E7E"/>
                </a:solidFill>
                <a:latin typeface="Lucida Sans"/>
                <a:cs typeface="Lucida Sans"/>
              </a:rPr>
              <a:t>af</a:t>
            </a:r>
            <a:r>
              <a:rPr sz="1333">
                <a:solidFill>
                  <a:srgbClr val="7E7E7E"/>
                </a:solidFill>
                <a:latin typeface="Lucida Sans"/>
                <a:cs typeface="Lucida Sans"/>
              </a:rPr>
              <a:t>e</a:t>
            </a:r>
            <a:r>
              <a:rPr sz="1333" spc="-7">
                <a:solidFill>
                  <a:srgbClr val="7E7E7E"/>
                </a:solidFill>
                <a:latin typeface="Lucida Sans"/>
                <a:cs typeface="Lucida Sans"/>
              </a:rPr>
              <a:t>r</a:t>
            </a:r>
            <a:r>
              <a:rPr sz="1333" spc="-73">
                <a:solidFill>
                  <a:srgbClr val="7E7E7E"/>
                </a:solidFill>
                <a:latin typeface="Lucida Sans"/>
                <a:cs typeface="Lucida Sans"/>
              </a:rPr>
              <a:t> </a:t>
            </a:r>
            <a:r>
              <a:rPr sz="1333" spc="-27">
                <a:solidFill>
                  <a:srgbClr val="7E7E7E"/>
                </a:solidFill>
                <a:latin typeface="Lucida Sans"/>
                <a:cs typeface="Lucida Sans"/>
              </a:rPr>
              <a:t>f</a:t>
            </a:r>
            <a:r>
              <a:rPr sz="1333" spc="-47">
                <a:solidFill>
                  <a:srgbClr val="7E7E7E"/>
                </a:solidFill>
                <a:latin typeface="Lucida Sans"/>
                <a:cs typeface="Lucida Sans"/>
              </a:rPr>
              <a:t>o</a:t>
            </a:r>
            <a:r>
              <a:rPr sz="1333" spc="-7">
                <a:solidFill>
                  <a:srgbClr val="7E7E7E"/>
                </a:solidFill>
                <a:latin typeface="Lucida Sans"/>
                <a:cs typeface="Lucida Sans"/>
              </a:rPr>
              <a:t>r</a:t>
            </a:r>
            <a:r>
              <a:rPr sz="1333" spc="-73">
                <a:solidFill>
                  <a:srgbClr val="7E7E7E"/>
                </a:solidFill>
                <a:latin typeface="Lucida Sans"/>
                <a:cs typeface="Lucida Sans"/>
              </a:rPr>
              <a:t> </a:t>
            </a:r>
            <a:r>
              <a:rPr lang="en-US" sz="1333" spc="-40">
                <a:solidFill>
                  <a:srgbClr val="7E7E7E"/>
                </a:solidFill>
                <a:latin typeface="Lucida Sans"/>
                <a:cs typeface="Lucida Sans"/>
              </a:rPr>
              <a:t>handling</a:t>
            </a:r>
            <a:endParaRPr sz="1333">
              <a:latin typeface="Lucida Sans"/>
              <a:cs typeface="Lucida Sans"/>
            </a:endParaRPr>
          </a:p>
        </p:txBody>
      </p:sp>
      <p:sp>
        <p:nvSpPr>
          <p:cNvPr id="12" name="object 12"/>
          <p:cNvSpPr txBox="1">
            <a:spLocks noGrp="1"/>
          </p:cNvSpPr>
          <p:nvPr>
            <p:ph type="title"/>
          </p:nvPr>
        </p:nvSpPr>
        <p:spPr>
          <a:xfrm>
            <a:off x="0" y="387646"/>
            <a:ext cx="12192000" cy="1125949"/>
          </a:xfrm>
          <a:prstGeom prst="rect">
            <a:avLst/>
          </a:prstGeom>
        </p:spPr>
        <p:txBody>
          <a:bodyPr vert="horz" wrap="square" lIns="0" tIns="17780" rIns="0" bIns="0" rtlCol="0" anchor="ctr">
            <a:spAutoFit/>
          </a:bodyPr>
          <a:lstStyle/>
          <a:p>
            <a:pPr marL="16933" algn="ctr"/>
            <a:r>
              <a:rPr lang="en-US" sz="4000">
                <a:solidFill>
                  <a:srgbClr val="95A139"/>
                </a:solidFill>
              </a:rPr>
              <a:t>EPS Provides A Unique Combination of Performance Characteristics for Packaging Logistics</a:t>
            </a:r>
            <a:endParaRPr sz="4000">
              <a:solidFill>
                <a:srgbClr val="95A139"/>
              </a:solidFill>
            </a:endParaRPr>
          </a:p>
        </p:txBody>
      </p:sp>
      <p:pic>
        <p:nvPicPr>
          <p:cNvPr id="13" name="object 13"/>
          <p:cNvPicPr/>
          <p:nvPr/>
        </p:nvPicPr>
        <p:blipFill>
          <a:blip r:embed="rId4" cstate="print"/>
          <a:stretch>
            <a:fillRect/>
          </a:stretch>
        </p:blipFill>
        <p:spPr>
          <a:xfrm>
            <a:off x="3080171" y="5565077"/>
            <a:ext cx="489243" cy="633164"/>
          </a:xfrm>
          <a:prstGeom prst="rect">
            <a:avLst/>
          </a:prstGeom>
        </p:spPr>
      </p:pic>
      <p:pic>
        <p:nvPicPr>
          <p:cNvPr id="15" name="object 15"/>
          <p:cNvPicPr/>
          <p:nvPr/>
        </p:nvPicPr>
        <p:blipFill>
          <a:blip r:embed="rId5" cstate="print"/>
          <a:stretch>
            <a:fillRect/>
          </a:stretch>
        </p:blipFill>
        <p:spPr>
          <a:xfrm>
            <a:off x="8935849" y="3659145"/>
            <a:ext cx="935863" cy="924689"/>
          </a:xfrm>
          <a:prstGeom prst="rect">
            <a:avLst/>
          </a:prstGeom>
        </p:spPr>
      </p:pic>
      <p:grpSp>
        <p:nvGrpSpPr>
          <p:cNvPr id="17" name="object 17"/>
          <p:cNvGrpSpPr/>
          <p:nvPr/>
        </p:nvGrpSpPr>
        <p:grpSpPr>
          <a:xfrm>
            <a:off x="2993041" y="2745128"/>
            <a:ext cx="811506" cy="642059"/>
            <a:chOff x="2048255" y="2135123"/>
            <a:chExt cx="667385" cy="494030"/>
          </a:xfrm>
        </p:grpSpPr>
        <p:pic>
          <p:nvPicPr>
            <p:cNvPr id="18" name="object 18"/>
            <p:cNvPicPr/>
            <p:nvPr/>
          </p:nvPicPr>
          <p:blipFill>
            <a:blip r:embed="rId6" cstate="print"/>
            <a:stretch>
              <a:fillRect/>
            </a:stretch>
          </p:blipFill>
          <p:spPr>
            <a:xfrm>
              <a:off x="2329111" y="2135123"/>
              <a:ext cx="386217" cy="493775"/>
            </a:xfrm>
            <a:prstGeom prst="rect">
              <a:avLst/>
            </a:prstGeom>
          </p:spPr>
        </p:pic>
        <p:pic>
          <p:nvPicPr>
            <p:cNvPr id="19" name="object 19"/>
            <p:cNvPicPr/>
            <p:nvPr/>
          </p:nvPicPr>
          <p:blipFill>
            <a:blip r:embed="rId7" cstate="print"/>
            <a:stretch>
              <a:fillRect/>
            </a:stretch>
          </p:blipFill>
          <p:spPr>
            <a:xfrm>
              <a:off x="2048255" y="2168651"/>
              <a:ext cx="275844" cy="231648"/>
            </a:xfrm>
            <a:prstGeom prst="rect">
              <a:avLst/>
            </a:prstGeom>
          </p:spPr>
        </p:pic>
      </p:grpSp>
      <p:sp>
        <p:nvSpPr>
          <p:cNvPr id="22" name="object 6">
            <a:extLst>
              <a:ext uri="{FF2B5EF4-FFF2-40B4-BE49-F238E27FC236}">
                <a16:creationId xmlns:a16="http://schemas.microsoft.com/office/drawing/2014/main" id="{D65C0195-2CDE-453A-8827-8E58A99B7DC7}"/>
              </a:ext>
            </a:extLst>
          </p:cNvPr>
          <p:cNvSpPr/>
          <p:nvPr/>
        </p:nvSpPr>
        <p:spPr>
          <a:xfrm rot="18321182">
            <a:off x="8481748" y="3753010"/>
            <a:ext cx="483447" cy="490220"/>
          </a:xfrm>
          <a:custGeom>
            <a:avLst/>
            <a:gdLst/>
            <a:ahLst/>
            <a:cxnLst/>
            <a:rect l="l" t="t" r="r" b="b"/>
            <a:pathLst>
              <a:path w="362585" h="367664">
                <a:moveTo>
                  <a:pt x="361711" y="351281"/>
                </a:moveTo>
                <a:lnTo>
                  <a:pt x="348996" y="351281"/>
                </a:lnTo>
                <a:lnTo>
                  <a:pt x="349503" y="367664"/>
                </a:lnTo>
                <a:lnTo>
                  <a:pt x="362203" y="367411"/>
                </a:lnTo>
                <a:lnTo>
                  <a:pt x="361711" y="351281"/>
                </a:lnTo>
                <a:close/>
              </a:path>
              <a:path w="362585" h="367664">
                <a:moveTo>
                  <a:pt x="360396" y="335533"/>
                </a:moveTo>
                <a:lnTo>
                  <a:pt x="347725" y="335533"/>
                </a:lnTo>
                <a:lnTo>
                  <a:pt x="348996" y="351663"/>
                </a:lnTo>
                <a:lnTo>
                  <a:pt x="348996" y="351281"/>
                </a:lnTo>
                <a:lnTo>
                  <a:pt x="361711" y="351281"/>
                </a:lnTo>
                <a:lnTo>
                  <a:pt x="361696" y="350774"/>
                </a:lnTo>
                <a:lnTo>
                  <a:pt x="360396" y="335533"/>
                </a:lnTo>
                <a:close/>
              </a:path>
              <a:path w="362585" h="367664">
                <a:moveTo>
                  <a:pt x="347089" y="274954"/>
                </a:moveTo>
                <a:lnTo>
                  <a:pt x="333755" y="274954"/>
                </a:lnTo>
                <a:lnTo>
                  <a:pt x="333882" y="275336"/>
                </a:lnTo>
                <a:lnTo>
                  <a:pt x="338581" y="290067"/>
                </a:lnTo>
                <a:lnTo>
                  <a:pt x="342518" y="305180"/>
                </a:lnTo>
                <a:lnTo>
                  <a:pt x="345566" y="320421"/>
                </a:lnTo>
                <a:lnTo>
                  <a:pt x="347725" y="335914"/>
                </a:lnTo>
                <a:lnTo>
                  <a:pt x="347725" y="335533"/>
                </a:lnTo>
                <a:lnTo>
                  <a:pt x="360396" y="335533"/>
                </a:lnTo>
                <a:lnTo>
                  <a:pt x="360299" y="334390"/>
                </a:lnTo>
                <a:lnTo>
                  <a:pt x="358013" y="318135"/>
                </a:lnTo>
                <a:lnTo>
                  <a:pt x="354838" y="302133"/>
                </a:lnTo>
                <a:lnTo>
                  <a:pt x="350774" y="286385"/>
                </a:lnTo>
                <a:lnTo>
                  <a:pt x="347089" y="274954"/>
                </a:lnTo>
                <a:close/>
              </a:path>
              <a:path w="362585" h="367664">
                <a:moveTo>
                  <a:pt x="345439" y="320039"/>
                </a:moveTo>
                <a:lnTo>
                  <a:pt x="345494" y="320421"/>
                </a:lnTo>
                <a:lnTo>
                  <a:pt x="345439" y="320039"/>
                </a:lnTo>
                <a:close/>
              </a:path>
              <a:path w="362585" h="367664">
                <a:moveTo>
                  <a:pt x="342391" y="304800"/>
                </a:moveTo>
                <a:lnTo>
                  <a:pt x="342469" y="305180"/>
                </a:lnTo>
                <a:lnTo>
                  <a:pt x="342391" y="304800"/>
                </a:lnTo>
                <a:close/>
              </a:path>
              <a:path w="362585" h="367664">
                <a:moveTo>
                  <a:pt x="338454" y="289687"/>
                </a:moveTo>
                <a:lnTo>
                  <a:pt x="338554" y="290067"/>
                </a:lnTo>
                <a:lnTo>
                  <a:pt x="338454" y="289687"/>
                </a:lnTo>
                <a:close/>
              </a:path>
              <a:path w="362585" h="367664">
                <a:moveTo>
                  <a:pt x="333849" y="275247"/>
                </a:moveTo>
                <a:close/>
              </a:path>
              <a:path w="362585" h="367664">
                <a:moveTo>
                  <a:pt x="305557" y="193548"/>
                </a:moveTo>
                <a:lnTo>
                  <a:pt x="289940" y="193548"/>
                </a:lnTo>
                <a:lnTo>
                  <a:pt x="299212" y="206501"/>
                </a:lnTo>
                <a:lnTo>
                  <a:pt x="307594" y="219583"/>
                </a:lnTo>
                <a:lnTo>
                  <a:pt x="315340" y="232917"/>
                </a:lnTo>
                <a:lnTo>
                  <a:pt x="322325" y="246761"/>
                </a:lnTo>
                <a:lnTo>
                  <a:pt x="322184" y="246761"/>
                </a:lnTo>
                <a:lnTo>
                  <a:pt x="328421" y="260858"/>
                </a:lnTo>
                <a:lnTo>
                  <a:pt x="333849" y="275247"/>
                </a:lnTo>
                <a:lnTo>
                  <a:pt x="333755" y="274954"/>
                </a:lnTo>
                <a:lnTo>
                  <a:pt x="347089" y="274954"/>
                </a:lnTo>
                <a:lnTo>
                  <a:pt x="345821" y="271017"/>
                </a:lnTo>
                <a:lnTo>
                  <a:pt x="340105" y="255904"/>
                </a:lnTo>
                <a:lnTo>
                  <a:pt x="336085" y="246761"/>
                </a:lnTo>
                <a:lnTo>
                  <a:pt x="322325" y="246761"/>
                </a:lnTo>
                <a:lnTo>
                  <a:pt x="322071" y="246506"/>
                </a:lnTo>
                <a:lnTo>
                  <a:pt x="335974" y="246506"/>
                </a:lnTo>
                <a:lnTo>
                  <a:pt x="333628" y="241173"/>
                </a:lnTo>
                <a:lnTo>
                  <a:pt x="326389" y="226822"/>
                </a:lnTo>
                <a:lnTo>
                  <a:pt x="318262" y="212725"/>
                </a:lnTo>
                <a:lnTo>
                  <a:pt x="309625" y="199136"/>
                </a:lnTo>
                <a:lnTo>
                  <a:pt x="305557" y="193548"/>
                </a:lnTo>
                <a:close/>
              </a:path>
              <a:path w="362585" h="367664">
                <a:moveTo>
                  <a:pt x="328294" y="260603"/>
                </a:moveTo>
                <a:lnTo>
                  <a:pt x="328391" y="260858"/>
                </a:lnTo>
                <a:lnTo>
                  <a:pt x="328294" y="260603"/>
                </a:lnTo>
                <a:close/>
              </a:path>
              <a:path w="362585" h="367664">
                <a:moveTo>
                  <a:pt x="315087" y="232663"/>
                </a:moveTo>
                <a:lnTo>
                  <a:pt x="315217" y="232917"/>
                </a:lnTo>
                <a:lnTo>
                  <a:pt x="315087" y="232663"/>
                </a:lnTo>
                <a:close/>
              </a:path>
              <a:path w="362585" h="367664">
                <a:moveTo>
                  <a:pt x="307339" y="219201"/>
                </a:moveTo>
                <a:lnTo>
                  <a:pt x="307562" y="219583"/>
                </a:lnTo>
                <a:lnTo>
                  <a:pt x="307339" y="219201"/>
                </a:lnTo>
                <a:close/>
              </a:path>
              <a:path w="362585" h="367664">
                <a:moveTo>
                  <a:pt x="298957" y="206248"/>
                </a:moveTo>
                <a:lnTo>
                  <a:pt x="299122" y="206501"/>
                </a:lnTo>
                <a:lnTo>
                  <a:pt x="298957" y="206248"/>
                </a:lnTo>
                <a:close/>
              </a:path>
              <a:path w="362585" h="367664">
                <a:moveTo>
                  <a:pt x="276599" y="158368"/>
                </a:moveTo>
                <a:lnTo>
                  <a:pt x="258952" y="158368"/>
                </a:lnTo>
                <a:lnTo>
                  <a:pt x="259079" y="158496"/>
                </a:lnTo>
                <a:lnTo>
                  <a:pt x="270001" y="169799"/>
                </a:lnTo>
                <a:lnTo>
                  <a:pt x="280415" y="181610"/>
                </a:lnTo>
                <a:lnTo>
                  <a:pt x="290068" y="193801"/>
                </a:lnTo>
                <a:lnTo>
                  <a:pt x="289940" y="193548"/>
                </a:lnTo>
                <a:lnTo>
                  <a:pt x="305557" y="193548"/>
                </a:lnTo>
                <a:lnTo>
                  <a:pt x="300100" y="186054"/>
                </a:lnTo>
                <a:lnTo>
                  <a:pt x="290068" y="173354"/>
                </a:lnTo>
                <a:lnTo>
                  <a:pt x="279272" y="161162"/>
                </a:lnTo>
                <a:lnTo>
                  <a:pt x="276599" y="158368"/>
                </a:lnTo>
                <a:close/>
              </a:path>
              <a:path w="362585" h="367664">
                <a:moveTo>
                  <a:pt x="280162" y="181355"/>
                </a:moveTo>
                <a:lnTo>
                  <a:pt x="280364" y="181610"/>
                </a:lnTo>
                <a:lnTo>
                  <a:pt x="280162" y="181355"/>
                </a:lnTo>
                <a:close/>
              </a:path>
              <a:path w="362585" h="367664">
                <a:moveTo>
                  <a:pt x="269875" y="169672"/>
                </a:moveTo>
                <a:close/>
              </a:path>
              <a:path w="362585" h="367664">
                <a:moveTo>
                  <a:pt x="259035" y="158454"/>
                </a:moveTo>
                <a:close/>
              </a:path>
              <a:path w="362585" h="367664">
                <a:moveTo>
                  <a:pt x="265936" y="147447"/>
                </a:moveTo>
                <a:lnTo>
                  <a:pt x="247269" y="147447"/>
                </a:lnTo>
                <a:lnTo>
                  <a:pt x="259035" y="158454"/>
                </a:lnTo>
                <a:lnTo>
                  <a:pt x="276599" y="158368"/>
                </a:lnTo>
                <a:lnTo>
                  <a:pt x="267969" y="149351"/>
                </a:lnTo>
                <a:lnTo>
                  <a:pt x="265936" y="147447"/>
                </a:lnTo>
                <a:close/>
              </a:path>
              <a:path w="362585" h="367664">
                <a:moveTo>
                  <a:pt x="254857" y="137160"/>
                </a:moveTo>
                <a:lnTo>
                  <a:pt x="235203" y="137160"/>
                </a:lnTo>
                <a:lnTo>
                  <a:pt x="247522" y="147700"/>
                </a:lnTo>
                <a:lnTo>
                  <a:pt x="247269" y="147447"/>
                </a:lnTo>
                <a:lnTo>
                  <a:pt x="265936" y="147447"/>
                </a:lnTo>
                <a:lnTo>
                  <a:pt x="255904" y="138049"/>
                </a:lnTo>
                <a:lnTo>
                  <a:pt x="254857" y="137160"/>
                </a:lnTo>
                <a:close/>
              </a:path>
              <a:path w="362585" h="367664">
                <a:moveTo>
                  <a:pt x="231279" y="118110"/>
                </a:moveTo>
                <a:lnTo>
                  <a:pt x="209295" y="118110"/>
                </a:lnTo>
                <a:lnTo>
                  <a:pt x="222757" y="127508"/>
                </a:lnTo>
                <a:lnTo>
                  <a:pt x="235331" y="137413"/>
                </a:lnTo>
                <a:lnTo>
                  <a:pt x="235203" y="137160"/>
                </a:lnTo>
                <a:lnTo>
                  <a:pt x="254857" y="137160"/>
                </a:lnTo>
                <a:lnTo>
                  <a:pt x="243331" y="127380"/>
                </a:lnTo>
                <a:lnTo>
                  <a:pt x="231279" y="118110"/>
                </a:lnTo>
                <a:close/>
              </a:path>
              <a:path w="362585" h="367664">
                <a:moveTo>
                  <a:pt x="222503" y="127380"/>
                </a:moveTo>
                <a:lnTo>
                  <a:pt x="222666" y="127508"/>
                </a:lnTo>
                <a:lnTo>
                  <a:pt x="222503" y="127380"/>
                </a:lnTo>
                <a:close/>
              </a:path>
              <a:path w="362585" h="367664">
                <a:moveTo>
                  <a:pt x="193955" y="93852"/>
                </a:moveTo>
                <a:lnTo>
                  <a:pt x="166750" y="93852"/>
                </a:lnTo>
                <a:lnTo>
                  <a:pt x="167004" y="93979"/>
                </a:lnTo>
                <a:lnTo>
                  <a:pt x="181737" y="101473"/>
                </a:lnTo>
                <a:lnTo>
                  <a:pt x="195833" y="109600"/>
                </a:lnTo>
                <a:lnTo>
                  <a:pt x="209550" y="118363"/>
                </a:lnTo>
                <a:lnTo>
                  <a:pt x="209295" y="118110"/>
                </a:lnTo>
                <a:lnTo>
                  <a:pt x="231279" y="118110"/>
                </a:lnTo>
                <a:lnTo>
                  <a:pt x="230124" y="117221"/>
                </a:lnTo>
                <a:lnTo>
                  <a:pt x="216534" y="107696"/>
                </a:lnTo>
                <a:lnTo>
                  <a:pt x="202310" y="98678"/>
                </a:lnTo>
                <a:lnTo>
                  <a:pt x="193955" y="93852"/>
                </a:lnTo>
                <a:close/>
              </a:path>
              <a:path w="362585" h="367664">
                <a:moveTo>
                  <a:pt x="195579" y="109474"/>
                </a:moveTo>
                <a:lnTo>
                  <a:pt x="195779" y="109600"/>
                </a:lnTo>
                <a:lnTo>
                  <a:pt x="195579" y="109474"/>
                </a:lnTo>
                <a:close/>
              </a:path>
              <a:path w="362585" h="367664">
                <a:moveTo>
                  <a:pt x="89662" y="0"/>
                </a:moveTo>
                <a:lnTo>
                  <a:pt x="86613" y="1650"/>
                </a:lnTo>
                <a:lnTo>
                  <a:pt x="0" y="49784"/>
                </a:lnTo>
                <a:lnTo>
                  <a:pt x="84454" y="101473"/>
                </a:lnTo>
                <a:lnTo>
                  <a:pt x="87502" y="103377"/>
                </a:lnTo>
                <a:lnTo>
                  <a:pt x="91439" y="102362"/>
                </a:lnTo>
                <a:lnTo>
                  <a:pt x="93218" y="99440"/>
                </a:lnTo>
                <a:lnTo>
                  <a:pt x="95122" y="96392"/>
                </a:lnTo>
                <a:lnTo>
                  <a:pt x="94106" y="92455"/>
                </a:lnTo>
                <a:lnTo>
                  <a:pt x="37607" y="57877"/>
                </a:lnTo>
                <a:lnTo>
                  <a:pt x="36798" y="57785"/>
                </a:lnTo>
                <a:lnTo>
                  <a:pt x="35940" y="57785"/>
                </a:lnTo>
                <a:lnTo>
                  <a:pt x="17906" y="56514"/>
                </a:lnTo>
                <a:lnTo>
                  <a:pt x="18160" y="56514"/>
                </a:lnTo>
                <a:lnTo>
                  <a:pt x="12445" y="56387"/>
                </a:lnTo>
                <a:lnTo>
                  <a:pt x="12700" y="43687"/>
                </a:lnTo>
                <a:lnTo>
                  <a:pt x="37059" y="43687"/>
                </a:lnTo>
                <a:lnTo>
                  <a:pt x="92709" y="12700"/>
                </a:lnTo>
                <a:lnTo>
                  <a:pt x="95884" y="11049"/>
                </a:lnTo>
                <a:lnTo>
                  <a:pt x="96900" y="7112"/>
                </a:lnTo>
                <a:lnTo>
                  <a:pt x="95250" y="4063"/>
                </a:lnTo>
                <a:lnTo>
                  <a:pt x="93471" y="1015"/>
                </a:lnTo>
                <a:lnTo>
                  <a:pt x="89662" y="0"/>
                </a:lnTo>
                <a:close/>
              </a:path>
              <a:path w="362585" h="367664">
                <a:moveTo>
                  <a:pt x="181482" y="101346"/>
                </a:moveTo>
                <a:lnTo>
                  <a:pt x="181703" y="101473"/>
                </a:lnTo>
                <a:lnTo>
                  <a:pt x="181482" y="101346"/>
                </a:lnTo>
                <a:close/>
              </a:path>
              <a:path w="362585" h="367664">
                <a:moveTo>
                  <a:pt x="166957" y="93958"/>
                </a:moveTo>
                <a:close/>
              </a:path>
              <a:path w="362585" h="367664">
                <a:moveTo>
                  <a:pt x="181137" y="86867"/>
                </a:moveTo>
                <a:lnTo>
                  <a:pt x="151637" y="86867"/>
                </a:lnTo>
                <a:lnTo>
                  <a:pt x="166957" y="93958"/>
                </a:lnTo>
                <a:lnTo>
                  <a:pt x="166750" y="93852"/>
                </a:lnTo>
                <a:lnTo>
                  <a:pt x="193955" y="93852"/>
                </a:lnTo>
                <a:lnTo>
                  <a:pt x="187578" y="90169"/>
                </a:lnTo>
                <a:lnTo>
                  <a:pt x="181137" y="86867"/>
                </a:lnTo>
                <a:close/>
              </a:path>
              <a:path w="362585" h="367664">
                <a:moveTo>
                  <a:pt x="143980" y="70103"/>
                </a:moveTo>
                <a:lnTo>
                  <a:pt x="104012" y="70103"/>
                </a:lnTo>
                <a:lnTo>
                  <a:pt x="120522" y="75056"/>
                </a:lnTo>
                <a:lnTo>
                  <a:pt x="120268" y="75056"/>
                </a:lnTo>
                <a:lnTo>
                  <a:pt x="136525" y="80772"/>
                </a:lnTo>
                <a:lnTo>
                  <a:pt x="151891" y="86994"/>
                </a:lnTo>
                <a:lnTo>
                  <a:pt x="151637" y="86867"/>
                </a:lnTo>
                <a:lnTo>
                  <a:pt x="181137" y="86867"/>
                </a:lnTo>
                <a:lnTo>
                  <a:pt x="172465" y="82423"/>
                </a:lnTo>
                <a:lnTo>
                  <a:pt x="156844" y="75311"/>
                </a:lnTo>
                <a:lnTo>
                  <a:pt x="143980" y="70103"/>
                </a:lnTo>
                <a:close/>
              </a:path>
              <a:path w="362585" h="367664">
                <a:moveTo>
                  <a:pt x="136144" y="80644"/>
                </a:moveTo>
                <a:lnTo>
                  <a:pt x="136458" y="80772"/>
                </a:lnTo>
                <a:lnTo>
                  <a:pt x="136144" y="80644"/>
                </a:lnTo>
                <a:close/>
              </a:path>
              <a:path w="362585" h="367664">
                <a:moveTo>
                  <a:pt x="132587" y="65912"/>
                </a:moveTo>
                <a:lnTo>
                  <a:pt x="87375" y="65912"/>
                </a:lnTo>
                <a:lnTo>
                  <a:pt x="104266" y="70230"/>
                </a:lnTo>
                <a:lnTo>
                  <a:pt x="104012" y="70103"/>
                </a:lnTo>
                <a:lnTo>
                  <a:pt x="143980" y="70103"/>
                </a:lnTo>
                <a:lnTo>
                  <a:pt x="140843" y="68834"/>
                </a:lnTo>
                <a:lnTo>
                  <a:pt x="132587" y="65912"/>
                </a:lnTo>
                <a:close/>
              </a:path>
              <a:path w="362585" h="367664">
                <a:moveTo>
                  <a:pt x="34816" y="44937"/>
                </a:moveTo>
                <a:lnTo>
                  <a:pt x="25206" y="50288"/>
                </a:lnTo>
                <a:lnTo>
                  <a:pt x="37607" y="57877"/>
                </a:lnTo>
                <a:lnTo>
                  <a:pt x="53466" y="59689"/>
                </a:lnTo>
                <a:lnTo>
                  <a:pt x="53212" y="59689"/>
                </a:lnTo>
                <a:lnTo>
                  <a:pt x="70738" y="62484"/>
                </a:lnTo>
                <a:lnTo>
                  <a:pt x="70484" y="62484"/>
                </a:lnTo>
                <a:lnTo>
                  <a:pt x="87629" y="66039"/>
                </a:lnTo>
                <a:lnTo>
                  <a:pt x="87375" y="65912"/>
                </a:lnTo>
                <a:lnTo>
                  <a:pt x="132587" y="65912"/>
                </a:lnTo>
                <a:lnTo>
                  <a:pt x="124332" y="62991"/>
                </a:lnTo>
                <a:lnTo>
                  <a:pt x="72897" y="50037"/>
                </a:lnTo>
                <a:lnTo>
                  <a:pt x="36956" y="45085"/>
                </a:lnTo>
                <a:lnTo>
                  <a:pt x="34816" y="44937"/>
                </a:lnTo>
                <a:close/>
              </a:path>
              <a:path w="362585" h="367664">
                <a:moveTo>
                  <a:pt x="37248" y="57658"/>
                </a:moveTo>
                <a:lnTo>
                  <a:pt x="35687" y="57658"/>
                </a:lnTo>
                <a:lnTo>
                  <a:pt x="37607" y="57877"/>
                </a:lnTo>
                <a:lnTo>
                  <a:pt x="37248" y="57658"/>
                </a:lnTo>
                <a:close/>
              </a:path>
              <a:path w="362585" h="367664">
                <a:moveTo>
                  <a:pt x="12700" y="43687"/>
                </a:moveTo>
                <a:lnTo>
                  <a:pt x="12445" y="56387"/>
                </a:lnTo>
                <a:lnTo>
                  <a:pt x="18160" y="56514"/>
                </a:lnTo>
                <a:lnTo>
                  <a:pt x="17906" y="56514"/>
                </a:lnTo>
                <a:lnTo>
                  <a:pt x="35940" y="57785"/>
                </a:lnTo>
                <a:lnTo>
                  <a:pt x="35687" y="57658"/>
                </a:lnTo>
                <a:lnTo>
                  <a:pt x="37248" y="57658"/>
                </a:lnTo>
                <a:lnTo>
                  <a:pt x="33928" y="55625"/>
                </a:lnTo>
                <a:lnTo>
                  <a:pt x="15620" y="55625"/>
                </a:lnTo>
                <a:lnTo>
                  <a:pt x="15875" y="44576"/>
                </a:lnTo>
                <a:lnTo>
                  <a:pt x="29591" y="44576"/>
                </a:lnTo>
                <a:lnTo>
                  <a:pt x="18541" y="43814"/>
                </a:lnTo>
                <a:lnTo>
                  <a:pt x="12700" y="43687"/>
                </a:lnTo>
                <a:close/>
              </a:path>
              <a:path w="362585" h="367664">
                <a:moveTo>
                  <a:pt x="35687" y="57658"/>
                </a:moveTo>
                <a:lnTo>
                  <a:pt x="35940" y="57785"/>
                </a:lnTo>
                <a:lnTo>
                  <a:pt x="36798" y="57785"/>
                </a:lnTo>
                <a:lnTo>
                  <a:pt x="35687" y="57658"/>
                </a:lnTo>
                <a:close/>
              </a:path>
              <a:path w="362585" h="367664">
                <a:moveTo>
                  <a:pt x="15875" y="44576"/>
                </a:moveTo>
                <a:lnTo>
                  <a:pt x="15620" y="55625"/>
                </a:lnTo>
                <a:lnTo>
                  <a:pt x="25206" y="50288"/>
                </a:lnTo>
                <a:lnTo>
                  <a:pt x="15875" y="44576"/>
                </a:lnTo>
                <a:close/>
              </a:path>
              <a:path w="362585" h="367664">
                <a:moveTo>
                  <a:pt x="25206" y="50288"/>
                </a:moveTo>
                <a:lnTo>
                  <a:pt x="15620" y="55625"/>
                </a:lnTo>
                <a:lnTo>
                  <a:pt x="33928" y="55625"/>
                </a:lnTo>
                <a:lnTo>
                  <a:pt x="25206" y="50288"/>
                </a:lnTo>
                <a:close/>
              </a:path>
              <a:path w="362585" h="367664">
                <a:moveTo>
                  <a:pt x="29591" y="44576"/>
                </a:moveTo>
                <a:lnTo>
                  <a:pt x="15875" y="44576"/>
                </a:lnTo>
                <a:lnTo>
                  <a:pt x="25206" y="50288"/>
                </a:lnTo>
                <a:lnTo>
                  <a:pt x="34816" y="44937"/>
                </a:lnTo>
                <a:lnTo>
                  <a:pt x="29591" y="44576"/>
                </a:lnTo>
                <a:close/>
              </a:path>
              <a:path w="362585" h="367664">
                <a:moveTo>
                  <a:pt x="37059" y="43687"/>
                </a:moveTo>
                <a:lnTo>
                  <a:pt x="12700" y="43687"/>
                </a:lnTo>
                <a:lnTo>
                  <a:pt x="18541" y="43814"/>
                </a:lnTo>
                <a:lnTo>
                  <a:pt x="34816" y="44937"/>
                </a:lnTo>
                <a:lnTo>
                  <a:pt x="37059" y="43687"/>
                </a:lnTo>
                <a:close/>
              </a:path>
            </a:pathLst>
          </a:custGeom>
          <a:solidFill>
            <a:srgbClr val="4067D6"/>
          </a:solidFill>
        </p:spPr>
        <p:txBody>
          <a:bodyPr wrap="square" lIns="0" tIns="0" rIns="0" bIns="0" rtlCol="0"/>
          <a:lstStyle/>
          <a:p>
            <a:endParaRPr sz="2400"/>
          </a:p>
        </p:txBody>
      </p:sp>
      <p:sp>
        <p:nvSpPr>
          <p:cNvPr id="23" name="object 7">
            <a:extLst>
              <a:ext uri="{FF2B5EF4-FFF2-40B4-BE49-F238E27FC236}">
                <a16:creationId xmlns:a16="http://schemas.microsoft.com/office/drawing/2014/main" id="{9154C89C-9220-4A3B-9867-EEDAE0EE9435}"/>
              </a:ext>
            </a:extLst>
          </p:cNvPr>
          <p:cNvSpPr/>
          <p:nvPr/>
        </p:nvSpPr>
        <p:spPr>
          <a:xfrm>
            <a:off x="7720238" y="2421786"/>
            <a:ext cx="483447" cy="490220"/>
          </a:xfrm>
          <a:custGeom>
            <a:avLst/>
            <a:gdLst/>
            <a:ahLst/>
            <a:cxnLst/>
            <a:rect l="l" t="t" r="r" b="b"/>
            <a:pathLst>
              <a:path w="362585" h="367664">
                <a:moveTo>
                  <a:pt x="87502" y="264287"/>
                </a:moveTo>
                <a:lnTo>
                  <a:pt x="84454" y="266192"/>
                </a:lnTo>
                <a:lnTo>
                  <a:pt x="0" y="317881"/>
                </a:lnTo>
                <a:lnTo>
                  <a:pt x="86613" y="366014"/>
                </a:lnTo>
                <a:lnTo>
                  <a:pt x="89662" y="367665"/>
                </a:lnTo>
                <a:lnTo>
                  <a:pt x="93471" y="366649"/>
                </a:lnTo>
                <a:lnTo>
                  <a:pt x="95250" y="363600"/>
                </a:lnTo>
                <a:lnTo>
                  <a:pt x="96900" y="360553"/>
                </a:lnTo>
                <a:lnTo>
                  <a:pt x="95884" y="356616"/>
                </a:lnTo>
                <a:lnTo>
                  <a:pt x="92709" y="354965"/>
                </a:lnTo>
                <a:lnTo>
                  <a:pt x="37059" y="323977"/>
                </a:lnTo>
                <a:lnTo>
                  <a:pt x="12700" y="323977"/>
                </a:lnTo>
                <a:lnTo>
                  <a:pt x="12445" y="311277"/>
                </a:lnTo>
                <a:lnTo>
                  <a:pt x="18160" y="311150"/>
                </a:lnTo>
                <a:lnTo>
                  <a:pt x="17906" y="311150"/>
                </a:lnTo>
                <a:lnTo>
                  <a:pt x="35940" y="309880"/>
                </a:lnTo>
                <a:lnTo>
                  <a:pt x="36798" y="309880"/>
                </a:lnTo>
                <a:lnTo>
                  <a:pt x="37607" y="309787"/>
                </a:lnTo>
                <a:lnTo>
                  <a:pt x="94106" y="275209"/>
                </a:lnTo>
                <a:lnTo>
                  <a:pt x="95122" y="271272"/>
                </a:lnTo>
                <a:lnTo>
                  <a:pt x="93218" y="268224"/>
                </a:lnTo>
                <a:lnTo>
                  <a:pt x="91439" y="265303"/>
                </a:lnTo>
                <a:lnTo>
                  <a:pt x="87502" y="264287"/>
                </a:lnTo>
                <a:close/>
              </a:path>
              <a:path w="362585" h="367664">
                <a:moveTo>
                  <a:pt x="35940" y="309880"/>
                </a:moveTo>
                <a:lnTo>
                  <a:pt x="17906" y="311150"/>
                </a:lnTo>
                <a:lnTo>
                  <a:pt x="18160" y="311150"/>
                </a:lnTo>
                <a:lnTo>
                  <a:pt x="12445" y="311277"/>
                </a:lnTo>
                <a:lnTo>
                  <a:pt x="12700" y="323977"/>
                </a:lnTo>
                <a:lnTo>
                  <a:pt x="18541" y="323850"/>
                </a:lnTo>
                <a:lnTo>
                  <a:pt x="29591" y="323088"/>
                </a:lnTo>
                <a:lnTo>
                  <a:pt x="15875" y="323088"/>
                </a:lnTo>
                <a:lnTo>
                  <a:pt x="15620" y="312039"/>
                </a:lnTo>
                <a:lnTo>
                  <a:pt x="33928" y="312039"/>
                </a:lnTo>
                <a:lnTo>
                  <a:pt x="37248" y="310006"/>
                </a:lnTo>
                <a:lnTo>
                  <a:pt x="35687" y="310006"/>
                </a:lnTo>
                <a:lnTo>
                  <a:pt x="35940" y="309880"/>
                </a:lnTo>
                <a:close/>
              </a:path>
              <a:path w="362585" h="367664">
                <a:moveTo>
                  <a:pt x="34816" y="322727"/>
                </a:moveTo>
                <a:lnTo>
                  <a:pt x="18541" y="323850"/>
                </a:lnTo>
                <a:lnTo>
                  <a:pt x="12700" y="323977"/>
                </a:lnTo>
                <a:lnTo>
                  <a:pt x="37059" y="323977"/>
                </a:lnTo>
                <a:lnTo>
                  <a:pt x="34816" y="322727"/>
                </a:lnTo>
                <a:close/>
              </a:path>
              <a:path w="362585" h="367664">
                <a:moveTo>
                  <a:pt x="15620" y="312039"/>
                </a:moveTo>
                <a:lnTo>
                  <a:pt x="15875" y="323088"/>
                </a:lnTo>
                <a:lnTo>
                  <a:pt x="25206" y="317376"/>
                </a:lnTo>
                <a:lnTo>
                  <a:pt x="15620" y="312039"/>
                </a:lnTo>
                <a:close/>
              </a:path>
              <a:path w="362585" h="367664">
                <a:moveTo>
                  <a:pt x="25206" y="317376"/>
                </a:moveTo>
                <a:lnTo>
                  <a:pt x="15875" y="323088"/>
                </a:lnTo>
                <a:lnTo>
                  <a:pt x="29591" y="323088"/>
                </a:lnTo>
                <a:lnTo>
                  <a:pt x="34816" y="322727"/>
                </a:lnTo>
                <a:lnTo>
                  <a:pt x="25206" y="317376"/>
                </a:lnTo>
                <a:close/>
              </a:path>
              <a:path w="362585" h="367664">
                <a:moveTo>
                  <a:pt x="87629" y="301625"/>
                </a:moveTo>
                <a:lnTo>
                  <a:pt x="70484" y="305181"/>
                </a:lnTo>
                <a:lnTo>
                  <a:pt x="70738" y="305181"/>
                </a:lnTo>
                <a:lnTo>
                  <a:pt x="53212" y="307975"/>
                </a:lnTo>
                <a:lnTo>
                  <a:pt x="53466" y="307975"/>
                </a:lnTo>
                <a:lnTo>
                  <a:pt x="37607" y="309787"/>
                </a:lnTo>
                <a:lnTo>
                  <a:pt x="25206" y="317376"/>
                </a:lnTo>
                <a:lnTo>
                  <a:pt x="34816" y="322727"/>
                </a:lnTo>
                <a:lnTo>
                  <a:pt x="36956" y="322580"/>
                </a:lnTo>
                <a:lnTo>
                  <a:pt x="55118" y="320548"/>
                </a:lnTo>
                <a:lnTo>
                  <a:pt x="107568" y="309753"/>
                </a:lnTo>
                <a:lnTo>
                  <a:pt x="132587" y="301752"/>
                </a:lnTo>
                <a:lnTo>
                  <a:pt x="87375" y="301752"/>
                </a:lnTo>
                <a:lnTo>
                  <a:pt x="87629" y="301625"/>
                </a:lnTo>
                <a:close/>
              </a:path>
              <a:path w="362585" h="367664">
                <a:moveTo>
                  <a:pt x="33928" y="312039"/>
                </a:moveTo>
                <a:lnTo>
                  <a:pt x="15620" y="312039"/>
                </a:lnTo>
                <a:lnTo>
                  <a:pt x="25206" y="317376"/>
                </a:lnTo>
                <a:lnTo>
                  <a:pt x="33928" y="312039"/>
                </a:lnTo>
                <a:close/>
              </a:path>
              <a:path w="362585" h="367664">
                <a:moveTo>
                  <a:pt x="36798" y="309880"/>
                </a:moveTo>
                <a:lnTo>
                  <a:pt x="35940" y="309880"/>
                </a:lnTo>
                <a:lnTo>
                  <a:pt x="35687" y="310006"/>
                </a:lnTo>
                <a:lnTo>
                  <a:pt x="36798" y="309880"/>
                </a:lnTo>
                <a:close/>
              </a:path>
              <a:path w="362585" h="367664">
                <a:moveTo>
                  <a:pt x="37607" y="309787"/>
                </a:moveTo>
                <a:lnTo>
                  <a:pt x="35687" y="310006"/>
                </a:lnTo>
                <a:lnTo>
                  <a:pt x="37248" y="310006"/>
                </a:lnTo>
                <a:lnTo>
                  <a:pt x="37607" y="309787"/>
                </a:lnTo>
                <a:close/>
              </a:path>
              <a:path w="362585" h="367664">
                <a:moveTo>
                  <a:pt x="104266" y="297434"/>
                </a:moveTo>
                <a:lnTo>
                  <a:pt x="87375" y="301752"/>
                </a:lnTo>
                <a:lnTo>
                  <a:pt x="132587" y="301752"/>
                </a:lnTo>
                <a:lnTo>
                  <a:pt x="140843" y="298831"/>
                </a:lnTo>
                <a:lnTo>
                  <a:pt x="143980" y="297561"/>
                </a:lnTo>
                <a:lnTo>
                  <a:pt x="104012" y="297561"/>
                </a:lnTo>
                <a:lnTo>
                  <a:pt x="104266" y="297434"/>
                </a:lnTo>
                <a:close/>
              </a:path>
              <a:path w="362585" h="367664">
                <a:moveTo>
                  <a:pt x="168839" y="286893"/>
                </a:moveTo>
                <a:lnTo>
                  <a:pt x="136525" y="286893"/>
                </a:lnTo>
                <a:lnTo>
                  <a:pt x="120268" y="292608"/>
                </a:lnTo>
                <a:lnTo>
                  <a:pt x="120522" y="292608"/>
                </a:lnTo>
                <a:lnTo>
                  <a:pt x="104012" y="297561"/>
                </a:lnTo>
                <a:lnTo>
                  <a:pt x="143980" y="297561"/>
                </a:lnTo>
                <a:lnTo>
                  <a:pt x="156844" y="292353"/>
                </a:lnTo>
                <a:lnTo>
                  <a:pt x="168839" y="286893"/>
                </a:lnTo>
                <a:close/>
              </a:path>
              <a:path w="362585" h="367664">
                <a:moveTo>
                  <a:pt x="194175" y="273685"/>
                </a:moveTo>
                <a:lnTo>
                  <a:pt x="167004" y="273685"/>
                </a:lnTo>
                <a:lnTo>
                  <a:pt x="151637" y="280797"/>
                </a:lnTo>
                <a:lnTo>
                  <a:pt x="136144" y="287020"/>
                </a:lnTo>
                <a:lnTo>
                  <a:pt x="136525" y="286893"/>
                </a:lnTo>
                <a:lnTo>
                  <a:pt x="168839" y="286893"/>
                </a:lnTo>
                <a:lnTo>
                  <a:pt x="172465" y="285242"/>
                </a:lnTo>
                <a:lnTo>
                  <a:pt x="187578" y="277494"/>
                </a:lnTo>
                <a:lnTo>
                  <a:pt x="194175" y="273685"/>
                </a:lnTo>
                <a:close/>
              </a:path>
              <a:path w="362585" h="367664">
                <a:moveTo>
                  <a:pt x="151891" y="280669"/>
                </a:moveTo>
                <a:lnTo>
                  <a:pt x="151577" y="280797"/>
                </a:lnTo>
                <a:lnTo>
                  <a:pt x="151891" y="280669"/>
                </a:lnTo>
                <a:close/>
              </a:path>
              <a:path w="362585" h="367664">
                <a:moveTo>
                  <a:pt x="206718" y="266192"/>
                </a:moveTo>
                <a:lnTo>
                  <a:pt x="181737" y="266192"/>
                </a:lnTo>
                <a:lnTo>
                  <a:pt x="166957" y="273706"/>
                </a:lnTo>
                <a:lnTo>
                  <a:pt x="194175" y="273685"/>
                </a:lnTo>
                <a:lnTo>
                  <a:pt x="202310" y="268986"/>
                </a:lnTo>
                <a:lnTo>
                  <a:pt x="206718" y="266192"/>
                </a:lnTo>
                <a:close/>
              </a:path>
              <a:path w="362585" h="367664">
                <a:moveTo>
                  <a:pt x="219252" y="258063"/>
                </a:moveTo>
                <a:lnTo>
                  <a:pt x="195833" y="258063"/>
                </a:lnTo>
                <a:lnTo>
                  <a:pt x="181482" y="266319"/>
                </a:lnTo>
                <a:lnTo>
                  <a:pt x="181737" y="266192"/>
                </a:lnTo>
                <a:lnTo>
                  <a:pt x="206718" y="266192"/>
                </a:lnTo>
                <a:lnTo>
                  <a:pt x="216534" y="259969"/>
                </a:lnTo>
                <a:lnTo>
                  <a:pt x="219252" y="258063"/>
                </a:lnTo>
                <a:close/>
              </a:path>
              <a:path w="362585" h="367664">
                <a:moveTo>
                  <a:pt x="209550" y="249300"/>
                </a:moveTo>
                <a:lnTo>
                  <a:pt x="195579" y="258191"/>
                </a:lnTo>
                <a:lnTo>
                  <a:pt x="195833" y="258063"/>
                </a:lnTo>
                <a:lnTo>
                  <a:pt x="219252" y="258063"/>
                </a:lnTo>
                <a:lnTo>
                  <a:pt x="230124" y="250444"/>
                </a:lnTo>
                <a:lnTo>
                  <a:pt x="231279" y="249555"/>
                </a:lnTo>
                <a:lnTo>
                  <a:pt x="209295" y="249555"/>
                </a:lnTo>
                <a:lnTo>
                  <a:pt x="209550" y="249300"/>
                </a:lnTo>
                <a:close/>
              </a:path>
              <a:path w="362585" h="367664">
                <a:moveTo>
                  <a:pt x="243481" y="240156"/>
                </a:moveTo>
                <a:lnTo>
                  <a:pt x="222757" y="240156"/>
                </a:lnTo>
                <a:lnTo>
                  <a:pt x="209295" y="249555"/>
                </a:lnTo>
                <a:lnTo>
                  <a:pt x="231279" y="249555"/>
                </a:lnTo>
                <a:lnTo>
                  <a:pt x="243481" y="240156"/>
                </a:lnTo>
                <a:close/>
              </a:path>
              <a:path w="362585" h="367664">
                <a:moveTo>
                  <a:pt x="276720" y="209169"/>
                </a:moveTo>
                <a:lnTo>
                  <a:pt x="259079" y="209169"/>
                </a:lnTo>
                <a:lnTo>
                  <a:pt x="247269" y="220218"/>
                </a:lnTo>
                <a:lnTo>
                  <a:pt x="235203" y="230505"/>
                </a:lnTo>
                <a:lnTo>
                  <a:pt x="222503" y="240284"/>
                </a:lnTo>
                <a:lnTo>
                  <a:pt x="222757" y="240156"/>
                </a:lnTo>
                <a:lnTo>
                  <a:pt x="243481" y="240156"/>
                </a:lnTo>
                <a:lnTo>
                  <a:pt x="255904" y="229616"/>
                </a:lnTo>
                <a:lnTo>
                  <a:pt x="267969" y="218312"/>
                </a:lnTo>
                <a:lnTo>
                  <a:pt x="276720" y="209169"/>
                </a:lnTo>
                <a:close/>
              </a:path>
              <a:path w="362585" h="367664">
                <a:moveTo>
                  <a:pt x="235331" y="230378"/>
                </a:moveTo>
                <a:lnTo>
                  <a:pt x="235166" y="230505"/>
                </a:lnTo>
                <a:lnTo>
                  <a:pt x="235331" y="230378"/>
                </a:lnTo>
                <a:close/>
              </a:path>
              <a:path w="362585" h="367664">
                <a:moveTo>
                  <a:pt x="247522" y="219963"/>
                </a:moveTo>
                <a:lnTo>
                  <a:pt x="247226" y="220218"/>
                </a:lnTo>
                <a:lnTo>
                  <a:pt x="247522" y="219963"/>
                </a:lnTo>
                <a:close/>
              </a:path>
              <a:path w="362585" h="367664">
                <a:moveTo>
                  <a:pt x="286919" y="197866"/>
                </a:moveTo>
                <a:lnTo>
                  <a:pt x="270001" y="197866"/>
                </a:lnTo>
                <a:lnTo>
                  <a:pt x="259035" y="209210"/>
                </a:lnTo>
                <a:lnTo>
                  <a:pt x="276720" y="209169"/>
                </a:lnTo>
                <a:lnTo>
                  <a:pt x="279272" y="206501"/>
                </a:lnTo>
                <a:lnTo>
                  <a:pt x="286919" y="197866"/>
                </a:lnTo>
                <a:close/>
              </a:path>
              <a:path w="362585" h="367664">
                <a:moveTo>
                  <a:pt x="296589" y="186055"/>
                </a:moveTo>
                <a:lnTo>
                  <a:pt x="280415" y="186055"/>
                </a:lnTo>
                <a:lnTo>
                  <a:pt x="269875" y="197993"/>
                </a:lnTo>
                <a:lnTo>
                  <a:pt x="286919" y="197866"/>
                </a:lnTo>
                <a:lnTo>
                  <a:pt x="290068" y="194310"/>
                </a:lnTo>
                <a:lnTo>
                  <a:pt x="296589" y="186055"/>
                </a:lnTo>
                <a:close/>
              </a:path>
              <a:path w="362585" h="367664">
                <a:moveTo>
                  <a:pt x="314307" y="161162"/>
                </a:moveTo>
                <a:lnTo>
                  <a:pt x="299212" y="161162"/>
                </a:lnTo>
                <a:lnTo>
                  <a:pt x="289940" y="174117"/>
                </a:lnTo>
                <a:lnTo>
                  <a:pt x="280162" y="186309"/>
                </a:lnTo>
                <a:lnTo>
                  <a:pt x="280415" y="186055"/>
                </a:lnTo>
                <a:lnTo>
                  <a:pt x="296589" y="186055"/>
                </a:lnTo>
                <a:lnTo>
                  <a:pt x="300100" y="181610"/>
                </a:lnTo>
                <a:lnTo>
                  <a:pt x="309625" y="168529"/>
                </a:lnTo>
                <a:lnTo>
                  <a:pt x="314307" y="161162"/>
                </a:lnTo>
                <a:close/>
              </a:path>
              <a:path w="362585" h="367664">
                <a:moveTo>
                  <a:pt x="290068" y="173862"/>
                </a:moveTo>
                <a:lnTo>
                  <a:pt x="289865" y="174117"/>
                </a:lnTo>
                <a:lnTo>
                  <a:pt x="290068" y="173862"/>
                </a:lnTo>
                <a:close/>
              </a:path>
              <a:path w="362585" h="367664">
                <a:moveTo>
                  <a:pt x="322216" y="148081"/>
                </a:moveTo>
                <a:lnTo>
                  <a:pt x="307594" y="148081"/>
                </a:lnTo>
                <a:lnTo>
                  <a:pt x="298957" y="161417"/>
                </a:lnTo>
                <a:lnTo>
                  <a:pt x="299212" y="161162"/>
                </a:lnTo>
                <a:lnTo>
                  <a:pt x="314307" y="161162"/>
                </a:lnTo>
                <a:lnTo>
                  <a:pt x="318262" y="154939"/>
                </a:lnTo>
                <a:lnTo>
                  <a:pt x="322216" y="148081"/>
                </a:lnTo>
                <a:close/>
              </a:path>
              <a:path w="362585" h="367664">
                <a:moveTo>
                  <a:pt x="329492" y="134747"/>
                </a:moveTo>
                <a:lnTo>
                  <a:pt x="315340" y="134747"/>
                </a:lnTo>
                <a:lnTo>
                  <a:pt x="307339" y="148462"/>
                </a:lnTo>
                <a:lnTo>
                  <a:pt x="307594" y="148081"/>
                </a:lnTo>
                <a:lnTo>
                  <a:pt x="322216" y="148081"/>
                </a:lnTo>
                <a:lnTo>
                  <a:pt x="326389" y="140843"/>
                </a:lnTo>
                <a:lnTo>
                  <a:pt x="329492" y="134747"/>
                </a:lnTo>
                <a:close/>
              </a:path>
              <a:path w="362585" h="367664">
                <a:moveTo>
                  <a:pt x="336064" y="121031"/>
                </a:moveTo>
                <a:lnTo>
                  <a:pt x="322325" y="121031"/>
                </a:lnTo>
                <a:lnTo>
                  <a:pt x="315087" y="135000"/>
                </a:lnTo>
                <a:lnTo>
                  <a:pt x="315340" y="134747"/>
                </a:lnTo>
                <a:lnTo>
                  <a:pt x="329492" y="134747"/>
                </a:lnTo>
                <a:lnTo>
                  <a:pt x="333628" y="126618"/>
                </a:lnTo>
                <a:lnTo>
                  <a:pt x="336064" y="121031"/>
                </a:lnTo>
                <a:close/>
              </a:path>
              <a:path w="362585" h="367664">
                <a:moveTo>
                  <a:pt x="341978" y="106806"/>
                </a:moveTo>
                <a:lnTo>
                  <a:pt x="328421" y="106806"/>
                </a:lnTo>
                <a:lnTo>
                  <a:pt x="322071" y="121285"/>
                </a:lnTo>
                <a:lnTo>
                  <a:pt x="322325" y="121031"/>
                </a:lnTo>
                <a:lnTo>
                  <a:pt x="336064" y="121031"/>
                </a:lnTo>
                <a:lnTo>
                  <a:pt x="340105" y="111760"/>
                </a:lnTo>
                <a:lnTo>
                  <a:pt x="341978" y="106806"/>
                </a:lnTo>
                <a:close/>
              </a:path>
              <a:path w="362585" h="367664">
                <a:moveTo>
                  <a:pt x="347212" y="92329"/>
                </a:moveTo>
                <a:lnTo>
                  <a:pt x="333882" y="92329"/>
                </a:lnTo>
                <a:lnTo>
                  <a:pt x="333755" y="92710"/>
                </a:lnTo>
                <a:lnTo>
                  <a:pt x="328294" y="107061"/>
                </a:lnTo>
                <a:lnTo>
                  <a:pt x="328421" y="106806"/>
                </a:lnTo>
                <a:lnTo>
                  <a:pt x="341978" y="106806"/>
                </a:lnTo>
                <a:lnTo>
                  <a:pt x="345821" y="96647"/>
                </a:lnTo>
                <a:lnTo>
                  <a:pt x="347212" y="92329"/>
                </a:lnTo>
                <a:close/>
              </a:path>
              <a:path w="362585" h="367664">
                <a:moveTo>
                  <a:pt x="333849" y="92417"/>
                </a:moveTo>
                <a:lnTo>
                  <a:pt x="333738" y="92710"/>
                </a:lnTo>
                <a:lnTo>
                  <a:pt x="333849" y="92417"/>
                </a:lnTo>
                <a:close/>
              </a:path>
              <a:path w="362585" h="367664">
                <a:moveTo>
                  <a:pt x="351724" y="77597"/>
                </a:moveTo>
                <a:lnTo>
                  <a:pt x="338581" y="77597"/>
                </a:lnTo>
                <a:lnTo>
                  <a:pt x="333849" y="92417"/>
                </a:lnTo>
                <a:lnTo>
                  <a:pt x="347212" y="92329"/>
                </a:lnTo>
                <a:lnTo>
                  <a:pt x="350774" y="81280"/>
                </a:lnTo>
                <a:lnTo>
                  <a:pt x="351724" y="77597"/>
                </a:lnTo>
                <a:close/>
              </a:path>
              <a:path w="362585" h="367664">
                <a:moveTo>
                  <a:pt x="355442" y="62484"/>
                </a:moveTo>
                <a:lnTo>
                  <a:pt x="342518" y="62484"/>
                </a:lnTo>
                <a:lnTo>
                  <a:pt x="338454" y="77978"/>
                </a:lnTo>
                <a:lnTo>
                  <a:pt x="338581" y="77597"/>
                </a:lnTo>
                <a:lnTo>
                  <a:pt x="351724" y="77597"/>
                </a:lnTo>
                <a:lnTo>
                  <a:pt x="354838" y="65531"/>
                </a:lnTo>
                <a:lnTo>
                  <a:pt x="355442" y="62484"/>
                </a:lnTo>
                <a:close/>
              </a:path>
              <a:path w="362585" h="367664">
                <a:moveTo>
                  <a:pt x="358334" y="47243"/>
                </a:moveTo>
                <a:lnTo>
                  <a:pt x="345566" y="47243"/>
                </a:lnTo>
                <a:lnTo>
                  <a:pt x="342391" y="62864"/>
                </a:lnTo>
                <a:lnTo>
                  <a:pt x="342518" y="62484"/>
                </a:lnTo>
                <a:lnTo>
                  <a:pt x="355442" y="62484"/>
                </a:lnTo>
                <a:lnTo>
                  <a:pt x="358013" y="49530"/>
                </a:lnTo>
                <a:lnTo>
                  <a:pt x="358334" y="47243"/>
                </a:lnTo>
                <a:close/>
              </a:path>
              <a:path w="362585" h="367664">
                <a:moveTo>
                  <a:pt x="349503" y="0"/>
                </a:moveTo>
                <a:lnTo>
                  <a:pt x="348996" y="16256"/>
                </a:lnTo>
                <a:lnTo>
                  <a:pt x="348926" y="16763"/>
                </a:lnTo>
                <a:lnTo>
                  <a:pt x="347725" y="32131"/>
                </a:lnTo>
                <a:lnTo>
                  <a:pt x="345439" y="47625"/>
                </a:lnTo>
                <a:lnTo>
                  <a:pt x="345566" y="47243"/>
                </a:lnTo>
                <a:lnTo>
                  <a:pt x="358334" y="47243"/>
                </a:lnTo>
                <a:lnTo>
                  <a:pt x="360299" y="33274"/>
                </a:lnTo>
                <a:lnTo>
                  <a:pt x="361696" y="16763"/>
                </a:lnTo>
                <a:lnTo>
                  <a:pt x="362203" y="254"/>
                </a:lnTo>
                <a:lnTo>
                  <a:pt x="349503" y="0"/>
                </a:lnTo>
                <a:close/>
              </a:path>
              <a:path w="362585" h="367664">
                <a:moveTo>
                  <a:pt x="347725" y="31750"/>
                </a:moveTo>
                <a:lnTo>
                  <a:pt x="347671" y="32131"/>
                </a:lnTo>
                <a:lnTo>
                  <a:pt x="347725" y="31750"/>
                </a:lnTo>
                <a:close/>
              </a:path>
              <a:path w="362585" h="367664">
                <a:moveTo>
                  <a:pt x="348996" y="15875"/>
                </a:moveTo>
                <a:lnTo>
                  <a:pt x="348966" y="16256"/>
                </a:lnTo>
                <a:lnTo>
                  <a:pt x="348996" y="15875"/>
                </a:lnTo>
                <a:close/>
              </a:path>
            </a:pathLst>
          </a:custGeom>
          <a:solidFill>
            <a:srgbClr val="4067D6"/>
          </a:solidFill>
        </p:spPr>
        <p:txBody>
          <a:bodyPr wrap="square" lIns="0" tIns="0" rIns="0" bIns="0" rtlCol="0"/>
          <a:lstStyle/>
          <a:p>
            <a:endParaRPr sz="2400"/>
          </a:p>
        </p:txBody>
      </p:sp>
      <p:pic>
        <p:nvPicPr>
          <p:cNvPr id="31" name="object 16">
            <a:extLst>
              <a:ext uri="{FF2B5EF4-FFF2-40B4-BE49-F238E27FC236}">
                <a16:creationId xmlns:a16="http://schemas.microsoft.com/office/drawing/2014/main" id="{4D84DC0C-87B5-48E0-9EC8-D4F54C61D05C}"/>
              </a:ext>
            </a:extLst>
          </p:cNvPr>
          <p:cNvPicPr/>
          <p:nvPr/>
        </p:nvPicPr>
        <p:blipFill>
          <a:blip r:embed="rId8" cstate="print"/>
          <a:stretch>
            <a:fillRect/>
          </a:stretch>
        </p:blipFill>
        <p:spPr>
          <a:xfrm>
            <a:off x="7400288" y="1515615"/>
            <a:ext cx="983407" cy="1017158"/>
          </a:xfrm>
          <a:prstGeom prst="rect">
            <a:avLst/>
          </a:prstGeom>
        </p:spPr>
      </p:pic>
    </p:spTree>
    <p:extLst>
      <p:ext uri="{BB962C8B-B14F-4D97-AF65-F5344CB8AC3E}">
        <p14:creationId xmlns:p14="http://schemas.microsoft.com/office/powerpoint/2010/main" val="18303474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Timeline&#10;&#10;Description automatically generated">
            <a:extLst>
              <a:ext uri="{FF2B5EF4-FFF2-40B4-BE49-F238E27FC236}">
                <a16:creationId xmlns:a16="http://schemas.microsoft.com/office/drawing/2014/main" id="{FA0324FA-4854-495E-9776-3AC55B385300}"/>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1685925" y="0"/>
            <a:ext cx="8805854" cy="6858000"/>
          </a:xfrm>
        </p:spPr>
      </p:pic>
      <p:pic>
        <p:nvPicPr>
          <p:cNvPr id="3" name="Picture 2" descr="Timeline&#10;&#10;Description automatically generated">
            <a:extLst>
              <a:ext uri="{FF2B5EF4-FFF2-40B4-BE49-F238E27FC236}">
                <a16:creationId xmlns:a16="http://schemas.microsoft.com/office/drawing/2014/main" id="{EA50E02E-EB93-93F5-65ED-4D68D05D2B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8471" y="0"/>
            <a:ext cx="8875058" cy="6858000"/>
          </a:xfrm>
          <a:prstGeom prst="rect">
            <a:avLst/>
          </a:prstGeom>
        </p:spPr>
      </p:pic>
    </p:spTree>
    <p:extLst>
      <p:ext uri="{BB962C8B-B14F-4D97-AF65-F5344CB8AC3E}">
        <p14:creationId xmlns:p14="http://schemas.microsoft.com/office/powerpoint/2010/main" val="17777414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10">
            <a:extLst>
              <a:ext uri="{FF2B5EF4-FFF2-40B4-BE49-F238E27FC236}">
                <a16:creationId xmlns:a16="http://schemas.microsoft.com/office/drawing/2014/main" id="{C96C8BAF-68F3-4B78-B238-35DF5D8656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12">
            <a:extLst>
              <a:ext uri="{FF2B5EF4-FFF2-40B4-BE49-F238E27FC236}">
                <a16:creationId xmlns:a16="http://schemas.microsoft.com/office/drawing/2014/main" id="{4F4CD6D0-5A87-4BA2-A13A-0E40511C3CF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34774" y="699565"/>
            <a:ext cx="3553132" cy="5156200"/>
            <a:chOff x="7807230" y="2012810"/>
            <a:chExt cx="3251252" cy="3459865"/>
          </a:xfrm>
        </p:grpSpPr>
        <p:sp>
          <p:nvSpPr>
            <p:cNvPr id="20" name="Rectangle 13">
              <a:extLst>
                <a:ext uri="{FF2B5EF4-FFF2-40B4-BE49-F238E27FC236}">
                  <a16:creationId xmlns:a16="http://schemas.microsoft.com/office/drawing/2014/main" id="{5877EAC0-2063-444D-8EE9-72FED2E03B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0" y="2012810"/>
              <a:ext cx="3251252" cy="3459865"/>
            </a:xfrm>
            <a:prstGeom prst="rect">
              <a:avLst/>
            </a:prstGeom>
            <a:gradFill>
              <a:gsLst>
                <a:gs pos="0">
                  <a:srgbClr val="000001"/>
                </a:gs>
                <a:gs pos="100000">
                  <a:srgbClr val="191919"/>
                </a:gs>
              </a:gsLst>
            </a:gradFill>
            <a:ln w="76200" cmpd="sng">
              <a:noFill/>
              <a:miter lim="800000"/>
            </a:ln>
            <a:effectLst>
              <a:outerShdw blurRad="127000" dist="1905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14">
              <a:extLst>
                <a:ext uri="{FF2B5EF4-FFF2-40B4-BE49-F238E27FC236}">
                  <a16:creationId xmlns:a16="http://schemas.microsoft.com/office/drawing/2014/main" id="{2C155BF8-661A-4F4A-B4EC-923105C692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1" y="2026142"/>
              <a:ext cx="3251250" cy="3440203"/>
            </a:xfrm>
            <a:prstGeom prst="rect">
              <a:avLst/>
            </a:prstGeom>
            <a:gradFill>
              <a:gsLst>
                <a:gs pos="0">
                  <a:srgbClr val="DADADA"/>
                </a:gs>
                <a:gs pos="100000">
                  <a:srgbClr val="FFFFFE"/>
                </a:gs>
              </a:gsLst>
              <a:lin ang="16200000" scaled="0"/>
            </a:gradFill>
            <a:ln w="762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6" name="Group 16">
            <a:extLst>
              <a:ext uri="{FF2B5EF4-FFF2-40B4-BE49-F238E27FC236}">
                <a16:creationId xmlns:a16="http://schemas.microsoft.com/office/drawing/2014/main" id="{E9537076-EF48-4F72-9164-FD8260D550A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19434" y="699565"/>
            <a:ext cx="3553132" cy="5156200"/>
            <a:chOff x="7807230" y="2012810"/>
            <a:chExt cx="3251252" cy="3459865"/>
          </a:xfrm>
        </p:grpSpPr>
        <p:sp>
          <p:nvSpPr>
            <p:cNvPr id="27" name="Rectangle 17">
              <a:extLst>
                <a:ext uri="{FF2B5EF4-FFF2-40B4-BE49-F238E27FC236}">
                  <a16:creationId xmlns:a16="http://schemas.microsoft.com/office/drawing/2014/main" id="{689673CB-C48B-4D05-B6E4-B88CD5BAA0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0" y="2012810"/>
              <a:ext cx="3251252" cy="3459865"/>
            </a:xfrm>
            <a:prstGeom prst="rect">
              <a:avLst/>
            </a:prstGeom>
            <a:gradFill>
              <a:gsLst>
                <a:gs pos="0">
                  <a:srgbClr val="000001"/>
                </a:gs>
                <a:gs pos="100000">
                  <a:srgbClr val="191919"/>
                </a:gs>
              </a:gsLst>
            </a:gradFill>
            <a:ln w="76200" cmpd="sng">
              <a:noFill/>
              <a:miter lim="800000"/>
            </a:ln>
            <a:effectLst>
              <a:outerShdw blurRad="127000" dist="1905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96C31A20-B341-476E-8C04-A26C87E149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1" y="2026142"/>
              <a:ext cx="3251250" cy="3440203"/>
            </a:xfrm>
            <a:prstGeom prst="rect">
              <a:avLst/>
            </a:prstGeom>
            <a:gradFill>
              <a:gsLst>
                <a:gs pos="0">
                  <a:srgbClr val="DADADA"/>
                </a:gs>
                <a:gs pos="100000">
                  <a:srgbClr val="FFFFFE"/>
                </a:gs>
              </a:gsLst>
              <a:lin ang="16200000" scaled="0"/>
            </a:gradFill>
            <a:ln w="762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Picture 4">
            <a:extLst>
              <a:ext uri="{FF2B5EF4-FFF2-40B4-BE49-F238E27FC236}">
                <a16:creationId xmlns:a16="http://schemas.microsoft.com/office/drawing/2014/main" id="{E1D1FE9E-6B09-47F9-B13A-F2E0B0FF51C0}"/>
              </a:ext>
            </a:extLst>
          </p:cNvPr>
          <p:cNvPicPr>
            <a:picLocks noChangeAspect="1"/>
          </p:cNvPicPr>
          <p:nvPr/>
        </p:nvPicPr>
        <p:blipFill rotWithShape="1">
          <a:blip r:embed="rId2">
            <a:extLst>
              <a:ext uri="{28A0092B-C50C-407E-A947-70E740481C1C}">
                <a14:useLocalDpi xmlns:a14="http://schemas.microsoft.com/office/drawing/2010/main" val="0"/>
              </a:ext>
            </a:extLst>
          </a:blip>
          <a:srcRect l="36892" r="31487"/>
          <a:stretch/>
        </p:blipFill>
        <p:spPr>
          <a:xfrm>
            <a:off x="827476" y="872793"/>
            <a:ext cx="2938915" cy="4809744"/>
          </a:xfrm>
          <a:prstGeom prst="rect">
            <a:avLst/>
          </a:prstGeom>
        </p:spPr>
      </p:pic>
      <p:grpSp>
        <p:nvGrpSpPr>
          <p:cNvPr id="21" name="Group 20">
            <a:extLst>
              <a:ext uri="{FF2B5EF4-FFF2-40B4-BE49-F238E27FC236}">
                <a16:creationId xmlns:a16="http://schemas.microsoft.com/office/drawing/2014/main" id="{6EFC3492-86BD-4D75-B5B4-C2DBFE0BD1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104093" y="699565"/>
            <a:ext cx="3553132" cy="5156200"/>
            <a:chOff x="7807230" y="2012810"/>
            <a:chExt cx="3251252" cy="3459865"/>
          </a:xfrm>
        </p:grpSpPr>
        <p:sp>
          <p:nvSpPr>
            <p:cNvPr id="22" name="Rectangle 21">
              <a:extLst>
                <a:ext uri="{FF2B5EF4-FFF2-40B4-BE49-F238E27FC236}">
                  <a16:creationId xmlns:a16="http://schemas.microsoft.com/office/drawing/2014/main" id="{F72E5074-2516-4705-BFF1-F508394A0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0" y="2012810"/>
              <a:ext cx="3251252" cy="3459865"/>
            </a:xfrm>
            <a:prstGeom prst="rect">
              <a:avLst/>
            </a:prstGeom>
            <a:gradFill>
              <a:gsLst>
                <a:gs pos="0">
                  <a:srgbClr val="000001"/>
                </a:gs>
                <a:gs pos="100000">
                  <a:srgbClr val="191919"/>
                </a:gs>
              </a:gsLst>
            </a:gradFill>
            <a:ln w="76200" cmpd="sng">
              <a:noFill/>
              <a:miter lim="800000"/>
            </a:ln>
            <a:effectLst>
              <a:outerShdw blurRad="127000" dist="1905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2">
              <a:extLst>
                <a:ext uri="{FF2B5EF4-FFF2-40B4-BE49-F238E27FC236}">
                  <a16:creationId xmlns:a16="http://schemas.microsoft.com/office/drawing/2014/main" id="{02259E4C-F24C-4180-AEC3-76255D535E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1" y="2026142"/>
              <a:ext cx="3251250" cy="3440203"/>
            </a:xfrm>
            <a:prstGeom prst="rect">
              <a:avLst/>
            </a:prstGeom>
            <a:gradFill>
              <a:gsLst>
                <a:gs pos="0">
                  <a:srgbClr val="DADADA"/>
                </a:gs>
                <a:gs pos="100000">
                  <a:srgbClr val="FFFFFE"/>
                </a:gs>
              </a:gsLst>
              <a:lin ang="16200000" scaled="0"/>
            </a:gradFill>
            <a:ln w="762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3" name="Picture 2">
            <a:extLst>
              <a:ext uri="{FF2B5EF4-FFF2-40B4-BE49-F238E27FC236}">
                <a16:creationId xmlns:a16="http://schemas.microsoft.com/office/drawing/2014/main" id="{1BCF214D-732C-43F0-B7C0-9A7C57EEC080}"/>
              </a:ext>
            </a:extLst>
          </p:cNvPr>
          <p:cNvPicPr>
            <a:picLocks noChangeAspect="1"/>
          </p:cNvPicPr>
          <p:nvPr/>
        </p:nvPicPr>
        <p:blipFill rotWithShape="1">
          <a:blip r:embed="rId2">
            <a:extLst>
              <a:ext uri="{28A0092B-C50C-407E-A947-70E740481C1C}">
                <a14:useLocalDpi xmlns:a14="http://schemas.microsoft.com/office/drawing/2010/main" val="0"/>
              </a:ext>
            </a:extLst>
          </a:blip>
          <a:srcRect r="64932"/>
          <a:stretch/>
        </p:blipFill>
        <p:spPr>
          <a:xfrm>
            <a:off x="4491228" y="946199"/>
            <a:ext cx="3209544" cy="4736338"/>
          </a:xfrm>
          <a:prstGeom prst="rect">
            <a:avLst/>
          </a:prstGeom>
        </p:spPr>
      </p:pic>
      <p:pic>
        <p:nvPicPr>
          <p:cNvPr id="6" name="Picture 5" descr="Text, letter&#10;&#10;Description automatically generated">
            <a:extLst>
              <a:ext uri="{FF2B5EF4-FFF2-40B4-BE49-F238E27FC236}">
                <a16:creationId xmlns:a16="http://schemas.microsoft.com/office/drawing/2014/main" id="{28C275C2-7D87-4A28-AB63-CDB73A5A87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7815" y="872793"/>
            <a:ext cx="2921918" cy="4809744"/>
          </a:xfrm>
          <a:prstGeom prst="rect">
            <a:avLst/>
          </a:prstGeom>
        </p:spPr>
      </p:pic>
    </p:spTree>
    <p:extLst>
      <p:ext uri="{BB962C8B-B14F-4D97-AF65-F5344CB8AC3E}">
        <p14:creationId xmlns:p14="http://schemas.microsoft.com/office/powerpoint/2010/main" val="19117915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6F62C9-A1BC-DD47-B0A8-8EF9838D62BB}"/>
              </a:ext>
            </a:extLst>
          </p:cNvPr>
          <p:cNvSpPr>
            <a:spLocks noGrp="1"/>
          </p:cNvSpPr>
          <p:nvPr>
            <p:ph type="title"/>
          </p:nvPr>
        </p:nvSpPr>
        <p:spPr>
          <a:xfrm>
            <a:off x="3282204" y="3605259"/>
            <a:ext cx="4452327" cy="2852737"/>
          </a:xfrm>
        </p:spPr>
        <p:txBody>
          <a:bodyPr>
            <a:noAutofit/>
          </a:bodyPr>
          <a:lstStyle/>
          <a:p>
            <a:pPr marR="9313"/>
            <a:r>
              <a:rPr lang="en-US" sz="2800" spc="-173">
                <a:latin typeface="Calibri"/>
                <a:ea typeface="+mn-ea"/>
                <a:cs typeface="Calibri"/>
              </a:rPr>
              <a:t>ELIMINATING POLYSTYRENE IS NOT THE ANSWER</a:t>
            </a:r>
          </a:p>
        </p:txBody>
      </p:sp>
      <p:sp>
        <p:nvSpPr>
          <p:cNvPr id="15" name="Text Placeholder 14">
            <a:extLst>
              <a:ext uri="{FF2B5EF4-FFF2-40B4-BE49-F238E27FC236}">
                <a16:creationId xmlns:a16="http://schemas.microsoft.com/office/drawing/2014/main" id="{BD5253D3-376F-F247-863E-0A946AC774A9}"/>
              </a:ext>
            </a:extLst>
          </p:cNvPr>
          <p:cNvSpPr>
            <a:spLocks noGrp="1"/>
          </p:cNvSpPr>
          <p:nvPr>
            <p:ph type="body" idx="1"/>
          </p:nvPr>
        </p:nvSpPr>
        <p:spPr>
          <a:xfrm>
            <a:off x="3191822" y="4240624"/>
            <a:ext cx="6044055" cy="580815"/>
          </a:xfrm>
        </p:spPr>
        <p:txBody>
          <a:bodyPr>
            <a:noAutofit/>
          </a:bodyPr>
          <a:lstStyle/>
          <a:p>
            <a:pPr>
              <a:spcBef>
                <a:spcPct val="0"/>
              </a:spcBef>
            </a:pPr>
            <a:r>
              <a:rPr lang="en-US" sz="3200">
                <a:solidFill>
                  <a:srgbClr val="95A139"/>
                </a:solidFill>
                <a:latin typeface="+mj-lt"/>
                <a:ea typeface="+mj-ea"/>
                <a:cs typeface="+mj-cs"/>
              </a:rPr>
              <a:t>EPS Transport Packaging Plays An Integral Role in Global Product Distribution</a:t>
            </a:r>
          </a:p>
        </p:txBody>
      </p:sp>
      <p:pic>
        <p:nvPicPr>
          <p:cNvPr id="6" name="Picture 5" descr="A picture containing text&#10;&#10;Description automatically generated">
            <a:extLst>
              <a:ext uri="{FF2B5EF4-FFF2-40B4-BE49-F238E27FC236}">
                <a16:creationId xmlns:a16="http://schemas.microsoft.com/office/drawing/2014/main" id="{DF1939AD-924C-40BC-8216-3173FE24CF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6354" y="2175746"/>
            <a:ext cx="1739395" cy="1637078"/>
          </a:xfrm>
          <a:prstGeom prst="rect">
            <a:avLst/>
          </a:prstGeom>
        </p:spPr>
      </p:pic>
      <p:pic>
        <p:nvPicPr>
          <p:cNvPr id="8" name="Picture 7" descr="A stack of white cubes&#10;&#10;Description automatically generated with low confidence">
            <a:extLst>
              <a:ext uri="{FF2B5EF4-FFF2-40B4-BE49-F238E27FC236}">
                <a16:creationId xmlns:a16="http://schemas.microsoft.com/office/drawing/2014/main" id="{67229482-740E-4791-8992-D8B3115DF3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02531" y="2262005"/>
            <a:ext cx="1593469" cy="1724184"/>
          </a:xfrm>
          <a:prstGeom prst="rect">
            <a:avLst/>
          </a:prstGeom>
        </p:spPr>
      </p:pic>
      <p:pic>
        <p:nvPicPr>
          <p:cNvPr id="12" name="Picture 11" descr="A picture containing building material&#10;&#10;Description automatically generated">
            <a:extLst>
              <a:ext uri="{FF2B5EF4-FFF2-40B4-BE49-F238E27FC236}">
                <a16:creationId xmlns:a16="http://schemas.microsoft.com/office/drawing/2014/main" id="{EF287314-1651-41FA-9E19-A48853A658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31180" y="475889"/>
            <a:ext cx="1739395" cy="1739395"/>
          </a:xfrm>
          <a:prstGeom prst="rect">
            <a:avLst/>
          </a:prstGeom>
        </p:spPr>
      </p:pic>
      <p:pic>
        <p:nvPicPr>
          <p:cNvPr id="14" name="Picture 13" descr="A close-up of a machine&#10;&#10;Description automatically generated with low confidence">
            <a:extLst>
              <a:ext uri="{FF2B5EF4-FFF2-40B4-BE49-F238E27FC236}">
                <a16:creationId xmlns:a16="http://schemas.microsoft.com/office/drawing/2014/main" id="{CA0B5A67-05EF-454E-B3A0-11AC75EB44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87025" y="459973"/>
            <a:ext cx="1354784" cy="1874235"/>
          </a:xfrm>
          <a:prstGeom prst="rect">
            <a:avLst/>
          </a:prstGeom>
        </p:spPr>
      </p:pic>
      <p:pic>
        <p:nvPicPr>
          <p:cNvPr id="21" name="Picture 20" descr="A picture containing food, indoor, container, several&#10;&#10;Description automatically generated">
            <a:extLst>
              <a:ext uri="{FF2B5EF4-FFF2-40B4-BE49-F238E27FC236}">
                <a16:creationId xmlns:a16="http://schemas.microsoft.com/office/drawing/2014/main" id="{F1121022-C3EC-4754-AC96-09BCF3B4D08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13850" y="2294564"/>
            <a:ext cx="2099544" cy="1516337"/>
          </a:xfrm>
          <a:prstGeom prst="rect">
            <a:avLst/>
          </a:prstGeom>
        </p:spPr>
      </p:pic>
      <p:pic>
        <p:nvPicPr>
          <p:cNvPr id="23" name="Picture 22" descr="A picture containing indoor, stationary&#10;&#10;Description automatically generated">
            <a:extLst>
              <a:ext uri="{FF2B5EF4-FFF2-40B4-BE49-F238E27FC236}">
                <a16:creationId xmlns:a16="http://schemas.microsoft.com/office/drawing/2014/main" id="{406FC0BE-999C-4A42-B7C3-CC93D0AC7B9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815" y="693875"/>
            <a:ext cx="2345063" cy="1403646"/>
          </a:xfrm>
          <a:prstGeom prst="rect">
            <a:avLst/>
          </a:prstGeom>
        </p:spPr>
      </p:pic>
      <p:pic>
        <p:nvPicPr>
          <p:cNvPr id="28" name="Picture 27" descr="A picture containing indoor&#10;&#10;Description automatically generated">
            <a:extLst>
              <a:ext uri="{FF2B5EF4-FFF2-40B4-BE49-F238E27FC236}">
                <a16:creationId xmlns:a16="http://schemas.microsoft.com/office/drawing/2014/main" id="{793C4403-A45D-40A0-B9AE-EF9AB579D62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157" y="4771956"/>
            <a:ext cx="2425801" cy="1159064"/>
          </a:xfrm>
          <a:prstGeom prst="rect">
            <a:avLst/>
          </a:prstGeom>
        </p:spPr>
      </p:pic>
      <p:pic>
        <p:nvPicPr>
          <p:cNvPr id="42" name="Picture 41" descr="A picture containing indoor&#10;&#10;Description automatically generated">
            <a:extLst>
              <a:ext uri="{FF2B5EF4-FFF2-40B4-BE49-F238E27FC236}">
                <a16:creationId xmlns:a16="http://schemas.microsoft.com/office/drawing/2014/main" id="{498FFE28-B25A-4CCB-83D2-3F535E1AA2A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5323" y="598811"/>
            <a:ext cx="1354784" cy="1329978"/>
          </a:xfrm>
          <a:prstGeom prst="rect">
            <a:avLst/>
          </a:prstGeom>
        </p:spPr>
      </p:pic>
      <p:pic>
        <p:nvPicPr>
          <p:cNvPr id="44" name="Picture 43" descr="A picture containing indoor, green, container, kitchen appliance&#10;&#10;Description automatically generated">
            <a:extLst>
              <a:ext uri="{FF2B5EF4-FFF2-40B4-BE49-F238E27FC236}">
                <a16:creationId xmlns:a16="http://schemas.microsoft.com/office/drawing/2014/main" id="{A4CCD6E1-E103-4615-864C-721BBA5FBFF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885932" y="4133379"/>
            <a:ext cx="1116546" cy="2027626"/>
          </a:xfrm>
          <a:prstGeom prst="rect">
            <a:avLst/>
          </a:prstGeom>
        </p:spPr>
      </p:pic>
      <p:pic>
        <p:nvPicPr>
          <p:cNvPr id="46" name="Picture 45" descr="A picture containing indoor&#10;&#10;Description automatically generated">
            <a:extLst>
              <a:ext uri="{FF2B5EF4-FFF2-40B4-BE49-F238E27FC236}">
                <a16:creationId xmlns:a16="http://schemas.microsoft.com/office/drawing/2014/main" id="{A6C99FCE-6882-4272-BBFD-58E8D7BCAC2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66850" y="2321354"/>
            <a:ext cx="1938695" cy="1633674"/>
          </a:xfrm>
          <a:prstGeom prst="rect">
            <a:avLst/>
          </a:prstGeom>
        </p:spPr>
      </p:pic>
      <p:pic>
        <p:nvPicPr>
          <p:cNvPr id="52" name="Picture 51" descr="A picture containing indoor, kitchenware, chafing dish, square&#10;&#10;Description automatically generated">
            <a:extLst>
              <a:ext uri="{FF2B5EF4-FFF2-40B4-BE49-F238E27FC236}">
                <a16:creationId xmlns:a16="http://schemas.microsoft.com/office/drawing/2014/main" id="{473568B2-9CB6-44D5-A671-1300106A8BE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476354" y="684519"/>
            <a:ext cx="1661818" cy="1277784"/>
          </a:xfrm>
          <a:prstGeom prst="rect">
            <a:avLst/>
          </a:prstGeom>
        </p:spPr>
      </p:pic>
      <p:pic>
        <p:nvPicPr>
          <p:cNvPr id="56" name="Picture 55" descr="A picture containing indoor, appliance, white goods, white&#10;&#10;Description automatically generated">
            <a:extLst>
              <a:ext uri="{FF2B5EF4-FFF2-40B4-BE49-F238E27FC236}">
                <a16:creationId xmlns:a16="http://schemas.microsoft.com/office/drawing/2014/main" id="{220DF189-43A2-4B6D-8CE4-8E6A0FFD083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405120" y="2097521"/>
            <a:ext cx="1433747" cy="1789711"/>
          </a:xfrm>
          <a:prstGeom prst="rect">
            <a:avLst/>
          </a:prstGeom>
        </p:spPr>
      </p:pic>
      <p:pic>
        <p:nvPicPr>
          <p:cNvPr id="58" name="Picture 57" descr="A picture containing white, square&#10;&#10;Description automatically generated">
            <a:extLst>
              <a:ext uri="{FF2B5EF4-FFF2-40B4-BE49-F238E27FC236}">
                <a16:creationId xmlns:a16="http://schemas.microsoft.com/office/drawing/2014/main" id="{5337713B-8F1A-4158-928A-8D69EE6CD97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610564" y="2360277"/>
            <a:ext cx="1775937" cy="1739395"/>
          </a:xfrm>
          <a:prstGeom prst="rect">
            <a:avLst/>
          </a:prstGeom>
        </p:spPr>
      </p:pic>
      <p:pic>
        <p:nvPicPr>
          <p:cNvPr id="3" name="Picture 2" descr="A picture containing indoor&#10;&#10;Description automatically generated">
            <a:extLst>
              <a:ext uri="{FF2B5EF4-FFF2-40B4-BE49-F238E27FC236}">
                <a16:creationId xmlns:a16="http://schemas.microsoft.com/office/drawing/2014/main" id="{B933B628-0595-4613-85FF-7BCFC5B51F96}"/>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082282" y="4531032"/>
            <a:ext cx="1919217" cy="1467775"/>
          </a:xfrm>
          <a:prstGeom prst="rect">
            <a:avLst/>
          </a:prstGeom>
        </p:spPr>
      </p:pic>
      <p:pic>
        <p:nvPicPr>
          <p:cNvPr id="10" name="Picture 9" descr="A picture containing table, coffee, indoor, set&#10;&#10;Description automatically generated">
            <a:extLst>
              <a:ext uri="{FF2B5EF4-FFF2-40B4-BE49-F238E27FC236}">
                <a16:creationId xmlns:a16="http://schemas.microsoft.com/office/drawing/2014/main" id="{05F04982-F438-4950-91EF-3E581FF5B5EB}"/>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982767" y="845183"/>
            <a:ext cx="2294452" cy="1252338"/>
          </a:xfrm>
          <a:prstGeom prst="rect">
            <a:avLst/>
          </a:prstGeom>
        </p:spPr>
      </p:pic>
    </p:spTree>
    <p:extLst>
      <p:ext uri="{BB962C8B-B14F-4D97-AF65-F5344CB8AC3E}">
        <p14:creationId xmlns:p14="http://schemas.microsoft.com/office/powerpoint/2010/main" val="1296604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12FCB55E-59A0-A24E-82CA-C867595835BD}"/>
              </a:ext>
            </a:extLst>
          </p:cNvPr>
          <p:cNvSpPr>
            <a:spLocks noGrp="1"/>
          </p:cNvSpPr>
          <p:nvPr>
            <p:ph type="title"/>
          </p:nvPr>
        </p:nvSpPr>
        <p:spPr>
          <a:xfrm>
            <a:off x="661985" y="581051"/>
            <a:ext cx="4008437" cy="1395208"/>
          </a:xfrm>
        </p:spPr>
        <p:txBody>
          <a:bodyPr>
            <a:noAutofit/>
          </a:bodyPr>
          <a:lstStyle/>
          <a:p>
            <a:r>
              <a:rPr lang="en-US" sz="3200">
                <a:solidFill>
                  <a:srgbClr val="95A139"/>
                </a:solidFill>
              </a:rPr>
              <a:t>U.S. DOE RELIES ON EPS FOR COVID VACCINE DISTRIBUTION</a:t>
            </a:r>
          </a:p>
        </p:txBody>
      </p:sp>
      <p:sp>
        <p:nvSpPr>
          <p:cNvPr id="21" name="Text Placeholder 20">
            <a:extLst>
              <a:ext uri="{FF2B5EF4-FFF2-40B4-BE49-F238E27FC236}">
                <a16:creationId xmlns:a16="http://schemas.microsoft.com/office/drawing/2014/main" id="{AE6AE7FB-4892-5B4E-A7DB-B0F56C1C98F7}"/>
              </a:ext>
            </a:extLst>
          </p:cNvPr>
          <p:cNvSpPr>
            <a:spLocks noGrp="1"/>
          </p:cNvSpPr>
          <p:nvPr>
            <p:ph type="body" sz="quarter" idx="12"/>
          </p:nvPr>
        </p:nvSpPr>
        <p:spPr>
          <a:xfrm>
            <a:off x="619122" y="2088967"/>
            <a:ext cx="4008437" cy="602887"/>
          </a:xfrm>
        </p:spPr>
        <p:txBody>
          <a:bodyPr anchor="t">
            <a:noAutofit/>
          </a:bodyPr>
          <a:lstStyle/>
          <a:p>
            <a:r>
              <a:rPr lang="en-US" sz="1800">
                <a:solidFill>
                  <a:schemeClr val="tx1"/>
                </a:solidFill>
              </a:rPr>
              <a:t>The Importance of Cold-Chain Packaging Material Criteria</a:t>
            </a:r>
          </a:p>
        </p:txBody>
      </p:sp>
      <p:sp>
        <p:nvSpPr>
          <p:cNvPr id="11" name="Text Placeholder 10">
            <a:extLst>
              <a:ext uri="{FF2B5EF4-FFF2-40B4-BE49-F238E27FC236}">
                <a16:creationId xmlns:a16="http://schemas.microsoft.com/office/drawing/2014/main" id="{2DDA8123-7ECD-2A44-A629-7F2DB0D01D34}"/>
              </a:ext>
            </a:extLst>
          </p:cNvPr>
          <p:cNvSpPr>
            <a:spLocks noGrp="1"/>
          </p:cNvSpPr>
          <p:nvPr>
            <p:ph type="body" sz="quarter" idx="11"/>
          </p:nvPr>
        </p:nvSpPr>
        <p:spPr>
          <a:xfrm>
            <a:off x="619121" y="2846057"/>
            <a:ext cx="4008437" cy="3099153"/>
          </a:xfrm>
        </p:spPr>
        <p:txBody>
          <a:bodyPr>
            <a:noAutofit/>
          </a:bodyPr>
          <a:lstStyle/>
          <a:p>
            <a:pPr>
              <a:lnSpc>
                <a:spcPts val="2000"/>
              </a:lnSpc>
              <a:spcBef>
                <a:spcPts val="1200"/>
              </a:spcBef>
              <a:defRPr/>
            </a:pPr>
            <a:r>
              <a:rPr lang="en-US">
                <a:solidFill>
                  <a:schemeClr val="tx1"/>
                </a:solidFill>
              </a:rPr>
              <a:t>Interdisciplinary, Complex Decision Making Across Six Major Supply Chain Networks Involving 15+ Environmental Impact Stages</a:t>
            </a:r>
          </a:p>
          <a:p>
            <a:pPr>
              <a:lnSpc>
                <a:spcPts val="2000"/>
              </a:lnSpc>
              <a:spcBef>
                <a:spcPts val="1200"/>
              </a:spcBef>
              <a:defRPr/>
            </a:pPr>
            <a:r>
              <a:rPr lang="en-US">
                <a:solidFill>
                  <a:schemeClr val="tx1"/>
                </a:solidFill>
              </a:rPr>
              <a:t>Industry Best Practices for Health &amp; Safety to Maintain Product Integrity</a:t>
            </a:r>
          </a:p>
          <a:p>
            <a:pPr>
              <a:lnSpc>
                <a:spcPts val="2000"/>
              </a:lnSpc>
              <a:spcBef>
                <a:spcPts val="1200"/>
              </a:spcBef>
              <a:defRPr/>
            </a:pPr>
            <a:r>
              <a:rPr lang="en-US">
                <a:solidFill>
                  <a:schemeClr val="tx1"/>
                </a:solidFill>
              </a:rPr>
              <a:t>Packaging Use &amp; Labeling Must Comply w/ FAA, FTC, FDA, DOT, ASTM &amp; ISO Environmental Standards</a:t>
            </a:r>
          </a:p>
          <a:p>
            <a:pPr>
              <a:lnSpc>
                <a:spcPts val="2000"/>
              </a:lnSpc>
              <a:spcBef>
                <a:spcPts val="1200"/>
              </a:spcBef>
              <a:defRPr/>
            </a:pPr>
            <a:r>
              <a:rPr lang="en-US">
                <a:solidFill>
                  <a:schemeClr val="tx1"/>
                </a:solidFill>
              </a:rPr>
              <a:t>Inter-State Commerce Laws Pose Certain Challenges for Transport Packaging</a:t>
            </a:r>
          </a:p>
        </p:txBody>
      </p:sp>
      <p:pic>
        <p:nvPicPr>
          <p:cNvPr id="10" name="Picture 9" descr="A picture containing person, indoor, feet&#10;&#10;Description automatically generated">
            <a:extLst>
              <a:ext uri="{FF2B5EF4-FFF2-40B4-BE49-F238E27FC236}">
                <a16:creationId xmlns:a16="http://schemas.microsoft.com/office/drawing/2014/main" id="{654BA75C-C136-4D54-997A-460CDA95710A}"/>
              </a:ext>
            </a:extLst>
          </p:cNvPr>
          <p:cNvPicPr>
            <a:picLocks noChangeAspect="1"/>
          </p:cNvPicPr>
          <p:nvPr/>
        </p:nvPicPr>
        <p:blipFill rotWithShape="1">
          <a:blip r:embed="rId3">
            <a:extLst>
              <a:ext uri="{28A0092B-C50C-407E-A947-70E740481C1C}">
                <a14:useLocalDpi xmlns:a14="http://schemas.microsoft.com/office/drawing/2010/main" val="0"/>
              </a:ext>
            </a:extLst>
          </a:blip>
          <a:srcRect l="23797" r="9445"/>
          <a:stretch/>
        </p:blipFill>
        <p:spPr>
          <a:xfrm>
            <a:off x="5476876" y="0"/>
            <a:ext cx="6867526" cy="6858000"/>
          </a:xfrm>
          <a:prstGeom prst="rect">
            <a:avLst/>
          </a:prstGeom>
        </p:spPr>
      </p:pic>
      <p:pic>
        <p:nvPicPr>
          <p:cNvPr id="19" name="Picture 18" descr="A picture containing indoor, counter, close&#10;&#10;Description automatically generated">
            <a:extLst>
              <a:ext uri="{FF2B5EF4-FFF2-40B4-BE49-F238E27FC236}">
                <a16:creationId xmlns:a16="http://schemas.microsoft.com/office/drawing/2014/main" id="{4F0DE42B-270C-4B50-A3A9-B9DA93D8EF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0301" y="4791075"/>
            <a:ext cx="2716162" cy="16714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570679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E8287A51F60E043A585636C8180FF30" ma:contentTypeVersion="16" ma:contentTypeDescription="Create a new document." ma:contentTypeScope="" ma:versionID="c869f6cd064fad69f6230575162d18f3">
  <xsd:schema xmlns:xsd="http://www.w3.org/2001/XMLSchema" xmlns:xs="http://www.w3.org/2001/XMLSchema" xmlns:p="http://schemas.microsoft.com/office/2006/metadata/properties" xmlns:ns2="153b9870-80a2-4ddb-ba30-0c5f7d93635d" xmlns:ns3="daedf6f2-2183-44e5-a76e-f5f9c613ac4a" targetNamespace="http://schemas.microsoft.com/office/2006/metadata/properties" ma:root="true" ma:fieldsID="115b926ab8c20238c4da7c430f849b5a" ns2:_="" ns3:_="">
    <xsd:import namespace="153b9870-80a2-4ddb-ba30-0c5f7d93635d"/>
    <xsd:import namespace="daedf6f2-2183-44e5-a76e-f5f9c613ac4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53b9870-80a2-4ddb-ba30-0c5f7d93635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692bafe-2d65-4c3b-bae1-84633772a0b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aedf6f2-2183-44e5-a76e-f5f9c613ac4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5466507-5420-4af8-bb71-96152bcffee4}" ma:internalName="TaxCatchAll" ma:showField="CatchAllData" ma:web="daedf6f2-2183-44e5-a76e-f5f9c613ac4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aedf6f2-2183-44e5-a76e-f5f9c613ac4a" xsi:nil="true"/>
    <lcf76f155ced4ddcb4097134ff3c332f xmlns="153b9870-80a2-4ddb-ba30-0c5f7d93635d">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E2904AB-053F-4DF9-986F-951B439B63E2}">
  <ds:schemaRefs>
    <ds:schemaRef ds:uri="153b9870-80a2-4ddb-ba30-0c5f7d93635d"/>
    <ds:schemaRef ds:uri="daedf6f2-2183-44e5-a76e-f5f9c613ac4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5DADB04-F9AE-407B-9477-1A68225CDF92}">
  <ds:schemaRefs>
    <ds:schemaRef ds:uri="153b9870-80a2-4ddb-ba30-0c5f7d93635d"/>
    <ds:schemaRef ds:uri="daedf6f2-2183-44e5-a76e-f5f9c613ac4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CD24012-719C-4AD8-AE05-25CA8ADEF3F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2091</Words>
  <Application>Microsoft Office PowerPoint</Application>
  <PresentationFormat>Widescreen</PresentationFormat>
  <Paragraphs>267</Paragraphs>
  <Slides>33</Slides>
  <Notes>13</Notes>
  <HiddenSlides>0</HiddenSlides>
  <MMClips>1</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33</vt:i4>
      </vt:variant>
    </vt:vector>
  </HeadingPairs>
  <TitlesOfParts>
    <vt:vector size="53" baseType="lpstr">
      <vt:lpstr>STXinwei</vt:lpstr>
      <vt:lpstr>Abadi Extra Light</vt:lpstr>
      <vt:lpstr>Aharoni</vt:lpstr>
      <vt:lpstr>Aparajita</vt:lpstr>
      <vt:lpstr>Arial</vt:lpstr>
      <vt:lpstr>Avenir Next LT Pro</vt:lpstr>
      <vt:lpstr>Bahnschrift Light</vt:lpstr>
      <vt:lpstr>Biome</vt:lpstr>
      <vt:lpstr>Calibri</vt:lpstr>
      <vt:lpstr>Calibri Light</vt:lpstr>
      <vt:lpstr>Corbel</vt:lpstr>
      <vt:lpstr>FontAwesome</vt:lpstr>
      <vt:lpstr>Frutiger-Light</vt:lpstr>
      <vt:lpstr>Frutiger-LightItalic</vt:lpstr>
      <vt:lpstr>Lucida Sans</vt:lpstr>
      <vt:lpstr>MV Boli</vt:lpstr>
      <vt:lpstr>Source Sans Pro</vt:lpstr>
      <vt:lpstr>Tahoma</vt:lpstr>
      <vt:lpstr>Wingdings</vt:lpstr>
      <vt:lpstr>Office Theme</vt:lpstr>
      <vt:lpstr>PowerPoint Presentation</vt:lpstr>
      <vt:lpstr>CIRCULAR ECONOMNY REQUIRES CAREFUL CONSIDERATION</vt:lpstr>
      <vt:lpstr>EMAF CIRCULAR ECONOMY LITMUS TEST</vt:lpstr>
      <vt:lpstr>EPS CONTRIBUTES TO CIRCULAR ECONOMY SOLUTIONS</vt:lpstr>
      <vt:lpstr>EPS Provides A Unique Combination of Performance Characteristics for Packaging Logistics</vt:lpstr>
      <vt:lpstr>PowerPoint Presentation</vt:lpstr>
      <vt:lpstr>PowerPoint Presentation</vt:lpstr>
      <vt:lpstr>ELIMINATING POLYSTYRENE IS NOT THE ANSWER</vt:lpstr>
      <vt:lpstr>U.S. DOE RELIES ON EPS FOR COVID VACCINE DISTRIBUTION</vt:lpstr>
      <vt:lpstr>EPS Is The Gold Standard for Cold-Chain Packaging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Additional EPS Sustainability Resources</vt:lpstr>
      <vt:lpstr>PowerPoint Presentation</vt:lpstr>
      <vt:lpstr>Environmental Impacts of EPS Packaging Systems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Life Cycle Analysis</dc:title>
  <dc:creator>Diana Gentilcore</dc:creator>
  <cp:lastModifiedBy>Diana Gentilcore</cp:lastModifiedBy>
  <cp:revision>1</cp:revision>
  <cp:lastPrinted>2022-09-30T14:48:28Z</cp:lastPrinted>
  <dcterms:created xsi:type="dcterms:W3CDTF">2020-08-18T17:53:37Z</dcterms:created>
  <dcterms:modified xsi:type="dcterms:W3CDTF">2022-10-14T15:57:58Z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0x0101004E8287A51F60E043A585636C8180FF30</vt:lpwstr>
  </property>
  <property fmtid="{D5CDD505-2E9C-101B-9397-08002B2CF9AE}" pid="3" name="MediaServiceImageTags">
    <vt:lpwstr/>
  </property>
</Properties>
</file>